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24288750" cy="314420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5"/>
    <p:restoredTop sz="94665"/>
  </p:normalViewPr>
  <p:slideViewPr>
    <p:cSldViewPr snapToGrid="0" snapToObjects="1">
      <p:cViewPr>
        <p:scale>
          <a:sx n="29" d="100"/>
          <a:sy n="29" d="100"/>
        </p:scale>
        <p:origin x="97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43AD8546-9267-36DD-3C63-909D55B7DD3B}"/>
              </a:ext>
            </a:extLst>
          </p:cNvPr>
          <p:cNvSpPr/>
          <p:nvPr/>
        </p:nvSpPr>
        <p:spPr>
          <a:xfrm>
            <a:off x="12144375" y="2387090"/>
            <a:ext cx="5621111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1BCE5B06-8922-3739-094A-266222F8D7B6}"/>
              </a:ext>
            </a:extLst>
          </p:cNvPr>
          <p:cNvSpPr/>
          <p:nvPr/>
        </p:nvSpPr>
        <p:spPr>
          <a:xfrm>
            <a:off x="12144375" y="6545433"/>
            <a:ext cx="5621111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5462FFFA-9858-63D5-F09A-F5236F4BDE75}"/>
              </a:ext>
            </a:extLst>
          </p:cNvPr>
          <p:cNvSpPr/>
          <p:nvPr/>
        </p:nvSpPr>
        <p:spPr>
          <a:xfrm>
            <a:off x="20073257" y="6545433"/>
            <a:ext cx="2939143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835EAA5C-F64A-17DD-3877-26E2E846943B}"/>
              </a:ext>
            </a:extLst>
          </p:cNvPr>
          <p:cNvSpPr/>
          <p:nvPr/>
        </p:nvSpPr>
        <p:spPr>
          <a:xfrm>
            <a:off x="3326946" y="18541490"/>
            <a:ext cx="17747797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4BD1FFC1-7BCE-A6E8-AEEE-1D2ABC5EDB3D}"/>
              </a:ext>
            </a:extLst>
          </p:cNvPr>
          <p:cNvSpPr/>
          <p:nvPr/>
        </p:nvSpPr>
        <p:spPr>
          <a:xfrm>
            <a:off x="12200844" y="3647090"/>
            <a:ext cx="5621111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06D09FBB-BB94-6BA5-AFF2-C276D281292A}"/>
              </a:ext>
            </a:extLst>
          </p:cNvPr>
          <p:cNvSpPr/>
          <p:nvPr/>
        </p:nvSpPr>
        <p:spPr>
          <a:xfrm>
            <a:off x="12200844" y="5404180"/>
            <a:ext cx="5621111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8522365D-773D-9CEF-85BC-1BAE175288F2}"/>
              </a:ext>
            </a:extLst>
          </p:cNvPr>
          <p:cNvSpPr/>
          <p:nvPr/>
        </p:nvSpPr>
        <p:spPr>
          <a:xfrm>
            <a:off x="12353244" y="9079961"/>
            <a:ext cx="1065915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BEE51458-33C1-F1D2-A017-16E54DA5962C}"/>
              </a:ext>
            </a:extLst>
          </p:cNvPr>
          <p:cNvSpPr/>
          <p:nvPr/>
        </p:nvSpPr>
        <p:spPr>
          <a:xfrm>
            <a:off x="12353243" y="7672523"/>
            <a:ext cx="1065915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E391526E-F20D-4597-9C5D-C41AB9850A53}"/>
              </a:ext>
            </a:extLst>
          </p:cNvPr>
          <p:cNvSpPr/>
          <p:nvPr/>
        </p:nvSpPr>
        <p:spPr>
          <a:xfrm>
            <a:off x="3326947" y="24226018"/>
            <a:ext cx="1065915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1679DCEA-07C0-3AB2-80B0-1B38BCB63E54}"/>
              </a:ext>
            </a:extLst>
          </p:cNvPr>
          <p:cNvSpPr/>
          <p:nvPr/>
        </p:nvSpPr>
        <p:spPr>
          <a:xfrm>
            <a:off x="3326946" y="22818580"/>
            <a:ext cx="1065915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B9DF7DA1-02FB-8B01-540D-06A708AD3D82}"/>
              </a:ext>
            </a:extLst>
          </p:cNvPr>
          <p:cNvSpPr/>
          <p:nvPr/>
        </p:nvSpPr>
        <p:spPr>
          <a:xfrm>
            <a:off x="3326945" y="20123754"/>
            <a:ext cx="1065915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397018A8-59BB-47DB-22E2-31A6717A9A8C}"/>
              </a:ext>
            </a:extLst>
          </p:cNvPr>
          <p:cNvSpPr/>
          <p:nvPr/>
        </p:nvSpPr>
        <p:spPr>
          <a:xfrm>
            <a:off x="17765486" y="20016582"/>
            <a:ext cx="532957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A3EDBA51-D2A9-28B0-5B19-3B7A870123AB}"/>
              </a:ext>
            </a:extLst>
          </p:cNvPr>
          <p:cNvSpPr/>
          <p:nvPr/>
        </p:nvSpPr>
        <p:spPr>
          <a:xfrm>
            <a:off x="17821956" y="25170904"/>
            <a:ext cx="532957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B1FF094B-097E-C82F-94F2-0E202F0E48BB}"/>
              </a:ext>
            </a:extLst>
          </p:cNvPr>
          <p:cNvSpPr/>
          <p:nvPr/>
        </p:nvSpPr>
        <p:spPr>
          <a:xfrm>
            <a:off x="17821955" y="23763466"/>
            <a:ext cx="532957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E5D25434-4134-1E4B-3AFF-E93449FD28F6}"/>
              </a:ext>
            </a:extLst>
          </p:cNvPr>
          <p:cNvSpPr/>
          <p:nvPr/>
        </p:nvSpPr>
        <p:spPr>
          <a:xfrm>
            <a:off x="17765487" y="22323495"/>
            <a:ext cx="532957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EE0701C3-9988-CF5F-CAFA-5205E1427541}"/>
              </a:ext>
            </a:extLst>
          </p:cNvPr>
          <p:cNvSpPr/>
          <p:nvPr/>
        </p:nvSpPr>
        <p:spPr>
          <a:xfrm>
            <a:off x="17765486" y="20916057"/>
            <a:ext cx="532957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D4E7CADA-0218-7F4F-F02D-46722E872D47}"/>
              </a:ext>
            </a:extLst>
          </p:cNvPr>
          <p:cNvSpPr/>
          <p:nvPr/>
        </p:nvSpPr>
        <p:spPr>
          <a:xfrm>
            <a:off x="17682822" y="27388313"/>
            <a:ext cx="532957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A04A754A-19E4-17F8-D8CE-328658EA2B0C}"/>
              </a:ext>
            </a:extLst>
          </p:cNvPr>
          <p:cNvSpPr/>
          <p:nvPr/>
        </p:nvSpPr>
        <p:spPr>
          <a:xfrm>
            <a:off x="17682821" y="25980875"/>
            <a:ext cx="532957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91AF313D-7FD5-D2AB-F7BF-AE42DAA4373F}"/>
              </a:ext>
            </a:extLst>
          </p:cNvPr>
          <p:cNvSpPr/>
          <p:nvPr/>
        </p:nvSpPr>
        <p:spPr>
          <a:xfrm>
            <a:off x="2816916" y="1771144"/>
            <a:ext cx="4796157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775AFA9F-429D-439B-1FF1-358C835AD597}"/>
              </a:ext>
            </a:extLst>
          </p:cNvPr>
          <p:cNvSpPr/>
          <p:nvPr/>
        </p:nvSpPr>
        <p:spPr>
          <a:xfrm>
            <a:off x="2792020" y="3024824"/>
            <a:ext cx="4796157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36037B06-B961-7307-DB4E-F35893D54EE9}"/>
              </a:ext>
            </a:extLst>
          </p:cNvPr>
          <p:cNvSpPr/>
          <p:nvPr/>
        </p:nvSpPr>
        <p:spPr>
          <a:xfrm>
            <a:off x="2792020" y="7644412"/>
            <a:ext cx="7345893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A8320C73-0AB2-FF74-F424-5F874945B563}"/>
              </a:ext>
            </a:extLst>
          </p:cNvPr>
          <p:cNvSpPr/>
          <p:nvPr/>
        </p:nvSpPr>
        <p:spPr>
          <a:xfrm>
            <a:off x="2767123" y="8812026"/>
            <a:ext cx="7345893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419ABBFE-8BE8-216E-7F90-4B5995C636AB}"/>
              </a:ext>
            </a:extLst>
          </p:cNvPr>
          <p:cNvSpPr/>
          <p:nvPr/>
        </p:nvSpPr>
        <p:spPr>
          <a:xfrm>
            <a:off x="4665895" y="22756974"/>
            <a:ext cx="5934236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A7264607-5BE3-3BEB-CAAC-71B3D51D30AC}"/>
              </a:ext>
            </a:extLst>
          </p:cNvPr>
          <p:cNvSpPr/>
          <p:nvPr/>
        </p:nvSpPr>
        <p:spPr>
          <a:xfrm>
            <a:off x="4640999" y="24010654"/>
            <a:ext cx="5934236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85CEF8BF-1E1A-6DF0-72D3-4EE089C3FB3D}"/>
              </a:ext>
            </a:extLst>
          </p:cNvPr>
          <p:cNvSpPr/>
          <p:nvPr/>
        </p:nvSpPr>
        <p:spPr>
          <a:xfrm>
            <a:off x="4665895" y="25091911"/>
            <a:ext cx="5934236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533A3486-8539-F594-B309-73B20F828B3A}"/>
              </a:ext>
            </a:extLst>
          </p:cNvPr>
          <p:cNvSpPr/>
          <p:nvPr/>
        </p:nvSpPr>
        <p:spPr>
          <a:xfrm>
            <a:off x="4203677" y="26850721"/>
            <a:ext cx="5934236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132CB8E8-8DB0-BF0C-E72E-F034091DFA52}"/>
              </a:ext>
            </a:extLst>
          </p:cNvPr>
          <p:cNvSpPr/>
          <p:nvPr/>
        </p:nvSpPr>
        <p:spPr>
          <a:xfrm>
            <a:off x="2767123" y="27931979"/>
            <a:ext cx="7833008" cy="98384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431BB00D-21AF-25C9-3E8B-B6E46070ACA3}"/>
              </a:ext>
            </a:extLst>
          </p:cNvPr>
          <p:cNvSpPr/>
          <p:nvPr/>
        </p:nvSpPr>
        <p:spPr>
          <a:xfrm>
            <a:off x="2767123" y="4771326"/>
            <a:ext cx="7345893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6C236A0D-CA4B-5F24-F13C-B965FAD6F444}"/>
              </a:ext>
            </a:extLst>
          </p:cNvPr>
          <p:cNvSpPr/>
          <p:nvPr/>
        </p:nvSpPr>
        <p:spPr>
          <a:xfrm>
            <a:off x="2742226" y="5938940"/>
            <a:ext cx="7345893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07A2F9A9-D04B-D1EB-D57F-B059C2128D81}"/>
              </a:ext>
            </a:extLst>
          </p:cNvPr>
          <p:cNvSpPr/>
          <p:nvPr/>
        </p:nvSpPr>
        <p:spPr>
          <a:xfrm>
            <a:off x="19997529" y="1230379"/>
            <a:ext cx="327233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F6560E64-E25E-A529-F3FF-F4D0F8623A13}"/>
              </a:ext>
            </a:extLst>
          </p:cNvPr>
          <p:cNvSpPr/>
          <p:nvPr/>
        </p:nvSpPr>
        <p:spPr>
          <a:xfrm>
            <a:off x="19997529" y="3024824"/>
            <a:ext cx="327233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60516B1B-8447-9A39-8714-1649102E0572}"/>
              </a:ext>
            </a:extLst>
          </p:cNvPr>
          <p:cNvSpPr/>
          <p:nvPr/>
        </p:nvSpPr>
        <p:spPr>
          <a:xfrm>
            <a:off x="19997528" y="4284824"/>
            <a:ext cx="327233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3">
            <a:extLst>
              <a:ext uri="{FF2B5EF4-FFF2-40B4-BE49-F238E27FC236}">
                <a16:creationId xmlns:a16="http://schemas.microsoft.com/office/drawing/2014/main" id="{F95F3072-C5A5-3EDE-2EFD-68A67575351B}"/>
              </a:ext>
            </a:extLst>
          </p:cNvPr>
          <p:cNvSpPr/>
          <p:nvPr/>
        </p:nvSpPr>
        <p:spPr>
          <a:xfrm>
            <a:off x="19036747" y="7339269"/>
            <a:ext cx="327233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3">
            <a:extLst>
              <a:ext uri="{FF2B5EF4-FFF2-40B4-BE49-F238E27FC236}">
                <a16:creationId xmlns:a16="http://schemas.microsoft.com/office/drawing/2014/main" id="{8D039F7A-AEE4-B549-18A3-5D630A02A765}"/>
              </a:ext>
            </a:extLst>
          </p:cNvPr>
          <p:cNvSpPr/>
          <p:nvPr/>
        </p:nvSpPr>
        <p:spPr>
          <a:xfrm>
            <a:off x="12144375" y="10611693"/>
            <a:ext cx="10164711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3">
            <a:extLst>
              <a:ext uri="{FF2B5EF4-FFF2-40B4-BE49-F238E27FC236}">
                <a16:creationId xmlns:a16="http://schemas.microsoft.com/office/drawing/2014/main" id="{5F3AE629-16E4-9963-6466-65E5F594B31D}"/>
              </a:ext>
            </a:extLst>
          </p:cNvPr>
          <p:cNvSpPr/>
          <p:nvPr/>
        </p:nvSpPr>
        <p:spPr>
          <a:xfrm>
            <a:off x="12144374" y="11871693"/>
            <a:ext cx="10164711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B1896161-279B-1EB5-49A0-D7FBBCBF30F8}"/>
              </a:ext>
            </a:extLst>
          </p:cNvPr>
          <p:cNvSpPr/>
          <p:nvPr/>
        </p:nvSpPr>
        <p:spPr>
          <a:xfrm>
            <a:off x="19036746" y="13254117"/>
            <a:ext cx="327233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1FB85FBB-6AB3-47F0-245F-78FF4DFE8CE4}"/>
              </a:ext>
            </a:extLst>
          </p:cNvPr>
          <p:cNvSpPr/>
          <p:nvPr/>
        </p:nvSpPr>
        <p:spPr>
          <a:xfrm>
            <a:off x="14424988" y="14514117"/>
            <a:ext cx="327233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8BEC8E28-61BB-2BAD-0D19-01224C877614}"/>
              </a:ext>
            </a:extLst>
          </p:cNvPr>
          <p:cNvSpPr/>
          <p:nvPr/>
        </p:nvSpPr>
        <p:spPr>
          <a:xfrm>
            <a:off x="10575235" y="16128220"/>
            <a:ext cx="327233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28F19D81-2F85-28E4-4A23-D2C2C982F24D}"/>
              </a:ext>
            </a:extLst>
          </p:cNvPr>
          <p:cNvSpPr/>
          <p:nvPr/>
        </p:nvSpPr>
        <p:spPr>
          <a:xfrm>
            <a:off x="2742226" y="10873877"/>
            <a:ext cx="1923669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01F4222D-430D-76BF-A39D-0A4C2892ECDD}"/>
              </a:ext>
            </a:extLst>
          </p:cNvPr>
          <p:cNvSpPr/>
          <p:nvPr/>
        </p:nvSpPr>
        <p:spPr>
          <a:xfrm>
            <a:off x="2717330" y="12127557"/>
            <a:ext cx="1923669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796B99E3-C4DE-F14C-D061-C01DCAF1AD85}"/>
              </a:ext>
            </a:extLst>
          </p:cNvPr>
          <p:cNvSpPr/>
          <p:nvPr/>
        </p:nvSpPr>
        <p:spPr>
          <a:xfrm>
            <a:off x="10484849" y="25091911"/>
            <a:ext cx="13408821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94E94D75-7746-6E6D-347B-9A9B8E149A4E}"/>
              </a:ext>
            </a:extLst>
          </p:cNvPr>
          <p:cNvSpPr/>
          <p:nvPr/>
        </p:nvSpPr>
        <p:spPr>
          <a:xfrm>
            <a:off x="10484849" y="26180148"/>
            <a:ext cx="13408821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39053B85-081D-234C-31D3-97D626332198}"/>
              </a:ext>
            </a:extLst>
          </p:cNvPr>
          <p:cNvSpPr/>
          <p:nvPr/>
        </p:nvSpPr>
        <p:spPr>
          <a:xfrm>
            <a:off x="2717330" y="22224987"/>
            <a:ext cx="148634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7CDC409A-16FA-63A2-F0E9-F0EDDE4B2C10}"/>
              </a:ext>
            </a:extLst>
          </p:cNvPr>
          <p:cNvSpPr/>
          <p:nvPr/>
        </p:nvSpPr>
        <p:spPr>
          <a:xfrm>
            <a:off x="2717330" y="23313224"/>
            <a:ext cx="148634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A67EADA7-AE9A-081D-7E69-921A714E8A1A}"/>
              </a:ext>
            </a:extLst>
          </p:cNvPr>
          <p:cNvSpPr/>
          <p:nvPr/>
        </p:nvSpPr>
        <p:spPr>
          <a:xfrm>
            <a:off x="2832612" y="24982743"/>
            <a:ext cx="148634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39450695-51CA-18F0-E7B2-6308BC2253AA}"/>
              </a:ext>
            </a:extLst>
          </p:cNvPr>
          <p:cNvSpPr/>
          <p:nvPr/>
        </p:nvSpPr>
        <p:spPr>
          <a:xfrm>
            <a:off x="2832612" y="26070980"/>
            <a:ext cx="148634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8;p3">
            <a:extLst>
              <a:ext uri="{FF2B5EF4-FFF2-40B4-BE49-F238E27FC236}">
                <a16:creationId xmlns:a16="http://schemas.microsoft.com/office/drawing/2014/main" id="{7359DB5C-F33D-7D70-41F4-B872AAB6C649}"/>
              </a:ext>
            </a:extLst>
          </p:cNvPr>
          <p:cNvSpPr/>
          <p:nvPr/>
        </p:nvSpPr>
        <p:spPr>
          <a:xfrm>
            <a:off x="2832612" y="16347537"/>
            <a:ext cx="148634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8;p3">
            <a:extLst>
              <a:ext uri="{FF2B5EF4-FFF2-40B4-BE49-F238E27FC236}">
                <a16:creationId xmlns:a16="http://schemas.microsoft.com/office/drawing/2014/main" id="{BE6A2F80-9C14-0A56-02F6-C07A4C784382}"/>
              </a:ext>
            </a:extLst>
          </p:cNvPr>
          <p:cNvSpPr/>
          <p:nvPr/>
        </p:nvSpPr>
        <p:spPr>
          <a:xfrm>
            <a:off x="2832612" y="17435774"/>
            <a:ext cx="148634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8;p3">
            <a:extLst>
              <a:ext uri="{FF2B5EF4-FFF2-40B4-BE49-F238E27FC236}">
                <a16:creationId xmlns:a16="http://schemas.microsoft.com/office/drawing/2014/main" id="{54FDD58D-D3A4-FE2B-EAF0-4CDD87F3B9B5}"/>
              </a:ext>
            </a:extLst>
          </p:cNvPr>
          <p:cNvSpPr/>
          <p:nvPr/>
        </p:nvSpPr>
        <p:spPr>
          <a:xfrm>
            <a:off x="10658027" y="18047342"/>
            <a:ext cx="12611840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8;p3">
            <a:extLst>
              <a:ext uri="{FF2B5EF4-FFF2-40B4-BE49-F238E27FC236}">
                <a16:creationId xmlns:a16="http://schemas.microsoft.com/office/drawing/2014/main" id="{DFFAAC5E-CB03-F474-1534-3DD89586ABB6}"/>
              </a:ext>
            </a:extLst>
          </p:cNvPr>
          <p:cNvSpPr/>
          <p:nvPr/>
        </p:nvSpPr>
        <p:spPr>
          <a:xfrm>
            <a:off x="10484849" y="27931979"/>
            <a:ext cx="12785018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8;p3">
            <a:extLst>
              <a:ext uri="{FF2B5EF4-FFF2-40B4-BE49-F238E27FC236}">
                <a16:creationId xmlns:a16="http://schemas.microsoft.com/office/drawing/2014/main" id="{3007DB3C-3309-FBD0-DC85-C427D841768F}"/>
              </a:ext>
            </a:extLst>
          </p:cNvPr>
          <p:cNvSpPr/>
          <p:nvPr/>
        </p:nvSpPr>
        <p:spPr>
          <a:xfrm>
            <a:off x="10484849" y="9041974"/>
            <a:ext cx="12785018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8;p3">
            <a:extLst>
              <a:ext uri="{FF2B5EF4-FFF2-40B4-BE49-F238E27FC236}">
                <a16:creationId xmlns:a16="http://schemas.microsoft.com/office/drawing/2014/main" id="{EA40D4BC-3ABC-8CE4-8F9B-45864A276F27}"/>
              </a:ext>
            </a:extLst>
          </p:cNvPr>
          <p:cNvSpPr/>
          <p:nvPr/>
        </p:nvSpPr>
        <p:spPr>
          <a:xfrm>
            <a:off x="19997528" y="23575207"/>
            <a:ext cx="3896141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11198523-2691-0E45-2C4F-BE1979C866FB}"/>
              </a:ext>
            </a:extLst>
          </p:cNvPr>
          <p:cNvSpPr/>
          <p:nvPr/>
        </p:nvSpPr>
        <p:spPr>
          <a:xfrm>
            <a:off x="2652813" y="28289788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751A110C-1E70-D5C1-0CFC-3460B51E353B}"/>
              </a:ext>
            </a:extLst>
          </p:cNvPr>
          <p:cNvSpPr/>
          <p:nvPr/>
        </p:nvSpPr>
        <p:spPr>
          <a:xfrm>
            <a:off x="2652812" y="9916618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C792E137-C0AB-59A7-8692-42E2F936F4FD}"/>
              </a:ext>
            </a:extLst>
          </p:cNvPr>
          <p:cNvSpPr/>
          <p:nvPr/>
        </p:nvSpPr>
        <p:spPr>
          <a:xfrm>
            <a:off x="2652811" y="18062520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07F55B41-104F-22EF-31FA-33C22D17AB1E}"/>
              </a:ext>
            </a:extLst>
          </p:cNvPr>
          <p:cNvSpPr/>
          <p:nvPr/>
        </p:nvSpPr>
        <p:spPr>
          <a:xfrm>
            <a:off x="2652810" y="26722816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30C3485E-C5E3-049A-F99B-4BFD9B801D44}"/>
              </a:ext>
            </a:extLst>
          </p:cNvPr>
          <p:cNvSpPr/>
          <p:nvPr/>
        </p:nvSpPr>
        <p:spPr>
          <a:xfrm>
            <a:off x="2652809" y="25099209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551AA75E-DDC3-CACB-DE48-25EC25A1C7E5}"/>
              </a:ext>
            </a:extLst>
          </p:cNvPr>
          <p:cNvSpPr/>
          <p:nvPr/>
        </p:nvSpPr>
        <p:spPr>
          <a:xfrm>
            <a:off x="2652809" y="23660710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4870411F-DA96-AAA5-C7F7-03504DEB0B67}"/>
              </a:ext>
            </a:extLst>
          </p:cNvPr>
          <p:cNvSpPr/>
          <p:nvPr/>
        </p:nvSpPr>
        <p:spPr>
          <a:xfrm>
            <a:off x="2652808" y="22620027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5540CB29-60E7-86C8-EB61-657F8475AC0D}"/>
              </a:ext>
            </a:extLst>
          </p:cNvPr>
          <p:cNvSpPr/>
          <p:nvPr/>
        </p:nvSpPr>
        <p:spPr>
          <a:xfrm>
            <a:off x="4034045" y="11404395"/>
            <a:ext cx="2025470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5816C33E-B54E-9BF8-4663-AF3ADA1C7F76}"/>
              </a:ext>
            </a:extLst>
          </p:cNvPr>
          <p:cNvSpPr/>
          <p:nvPr/>
        </p:nvSpPr>
        <p:spPr>
          <a:xfrm>
            <a:off x="4034044" y="12664395"/>
            <a:ext cx="2025470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9452B312-D309-580C-A66C-8039582FB8B8}"/>
              </a:ext>
            </a:extLst>
          </p:cNvPr>
          <p:cNvSpPr/>
          <p:nvPr/>
        </p:nvSpPr>
        <p:spPr>
          <a:xfrm>
            <a:off x="2652808" y="13857981"/>
            <a:ext cx="2028669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07F1CD92-F107-38F7-4B3F-0179AB4A5797}"/>
              </a:ext>
            </a:extLst>
          </p:cNvPr>
          <p:cNvSpPr/>
          <p:nvPr/>
        </p:nvSpPr>
        <p:spPr>
          <a:xfrm>
            <a:off x="6588704" y="16663473"/>
            <a:ext cx="486117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C703119A-1157-38FE-591A-CF1D519726FB}"/>
              </a:ext>
            </a:extLst>
          </p:cNvPr>
          <p:cNvSpPr/>
          <p:nvPr/>
        </p:nvSpPr>
        <p:spPr>
          <a:xfrm>
            <a:off x="10166792" y="15214201"/>
            <a:ext cx="486117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4C7B92EC-6EA5-4D25-3146-3538A29536D6}"/>
              </a:ext>
            </a:extLst>
          </p:cNvPr>
          <p:cNvSpPr/>
          <p:nvPr/>
        </p:nvSpPr>
        <p:spPr>
          <a:xfrm>
            <a:off x="2652809" y="6744689"/>
            <a:ext cx="462263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3C67E980-26B3-91FF-8BE4-C087E9E946F3}"/>
              </a:ext>
            </a:extLst>
          </p:cNvPr>
          <p:cNvSpPr/>
          <p:nvPr/>
        </p:nvSpPr>
        <p:spPr>
          <a:xfrm>
            <a:off x="2652808" y="8004689"/>
            <a:ext cx="462263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B88B352D-6E0F-29E2-73EE-441589ADF1AB}"/>
              </a:ext>
            </a:extLst>
          </p:cNvPr>
          <p:cNvSpPr/>
          <p:nvPr/>
        </p:nvSpPr>
        <p:spPr>
          <a:xfrm>
            <a:off x="14701991" y="7095869"/>
            <a:ext cx="851581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B72E992D-15FC-9451-CFD3-96CE46261F08}"/>
              </a:ext>
            </a:extLst>
          </p:cNvPr>
          <p:cNvSpPr/>
          <p:nvPr/>
        </p:nvSpPr>
        <p:spPr>
          <a:xfrm>
            <a:off x="14701990" y="8355869"/>
            <a:ext cx="851581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975BB605-0D53-043E-D57A-5EC26EB26464}"/>
              </a:ext>
            </a:extLst>
          </p:cNvPr>
          <p:cNvSpPr/>
          <p:nvPr/>
        </p:nvSpPr>
        <p:spPr>
          <a:xfrm>
            <a:off x="2652808" y="1489581"/>
            <a:ext cx="6570705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3">
            <a:extLst>
              <a:ext uri="{FF2B5EF4-FFF2-40B4-BE49-F238E27FC236}">
                <a16:creationId xmlns:a16="http://schemas.microsoft.com/office/drawing/2014/main" id="{7BB67E21-1C22-4E53-FF7F-A306F2431D90}"/>
              </a:ext>
            </a:extLst>
          </p:cNvPr>
          <p:cNvSpPr/>
          <p:nvPr/>
        </p:nvSpPr>
        <p:spPr>
          <a:xfrm>
            <a:off x="2652807" y="2749581"/>
            <a:ext cx="6570705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3">
            <a:extLst>
              <a:ext uri="{FF2B5EF4-FFF2-40B4-BE49-F238E27FC236}">
                <a16:creationId xmlns:a16="http://schemas.microsoft.com/office/drawing/2014/main" id="{9A793513-60E2-9EDB-EFC2-CC9B33B5B1E4}"/>
              </a:ext>
            </a:extLst>
          </p:cNvPr>
          <p:cNvSpPr/>
          <p:nvPr/>
        </p:nvSpPr>
        <p:spPr>
          <a:xfrm>
            <a:off x="16647102" y="1206791"/>
            <a:ext cx="6570705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3">
            <a:extLst>
              <a:ext uri="{FF2B5EF4-FFF2-40B4-BE49-F238E27FC236}">
                <a16:creationId xmlns:a16="http://schemas.microsoft.com/office/drawing/2014/main" id="{8645987B-DB2E-BA29-ECEE-01DBAEBBFA0D}"/>
              </a:ext>
            </a:extLst>
          </p:cNvPr>
          <p:cNvSpPr/>
          <p:nvPr/>
        </p:nvSpPr>
        <p:spPr>
          <a:xfrm>
            <a:off x="16647101" y="2466791"/>
            <a:ext cx="6570705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DE453108-4D96-1F73-F83A-4CDDE9A72677}"/>
              </a:ext>
            </a:extLst>
          </p:cNvPr>
          <p:cNvSpPr/>
          <p:nvPr/>
        </p:nvSpPr>
        <p:spPr>
          <a:xfrm>
            <a:off x="19932453" y="3949245"/>
            <a:ext cx="435629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0EAB6E15-9DA3-51E2-F58D-0B57F6FE38B1}"/>
              </a:ext>
            </a:extLst>
          </p:cNvPr>
          <p:cNvSpPr/>
          <p:nvPr/>
        </p:nvSpPr>
        <p:spPr>
          <a:xfrm>
            <a:off x="19932452" y="5209245"/>
            <a:ext cx="435629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FD88EB41-76BC-C042-E058-7A6247B680BC}"/>
              </a:ext>
            </a:extLst>
          </p:cNvPr>
          <p:cNvSpPr/>
          <p:nvPr/>
        </p:nvSpPr>
        <p:spPr>
          <a:xfrm>
            <a:off x="4867215" y="4060530"/>
            <a:ext cx="435629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25BE464F-4BF5-EC7D-54F2-C5E72B498827}"/>
              </a:ext>
            </a:extLst>
          </p:cNvPr>
          <p:cNvSpPr/>
          <p:nvPr/>
        </p:nvSpPr>
        <p:spPr>
          <a:xfrm>
            <a:off x="4867214" y="5320530"/>
            <a:ext cx="435629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39A52469-30D1-A223-B6A7-DCADC6843D21}"/>
              </a:ext>
            </a:extLst>
          </p:cNvPr>
          <p:cNvSpPr/>
          <p:nvPr/>
        </p:nvSpPr>
        <p:spPr>
          <a:xfrm>
            <a:off x="2684800" y="16069007"/>
            <a:ext cx="2025470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8B094E1B-9F6B-F060-4286-201A9B6C8533}"/>
              </a:ext>
            </a:extLst>
          </p:cNvPr>
          <p:cNvSpPr/>
          <p:nvPr/>
        </p:nvSpPr>
        <p:spPr>
          <a:xfrm>
            <a:off x="2684799" y="17329007"/>
            <a:ext cx="2025470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91F96E5A-0150-EA85-2D05-DE07DCFFE9F5}"/>
              </a:ext>
            </a:extLst>
          </p:cNvPr>
          <p:cNvSpPr/>
          <p:nvPr/>
        </p:nvSpPr>
        <p:spPr>
          <a:xfrm>
            <a:off x="2652807" y="18589007"/>
            <a:ext cx="2028669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29673F48-906F-FE12-5818-19C26DFA7DAE}"/>
              </a:ext>
            </a:extLst>
          </p:cNvPr>
          <p:cNvSpPr/>
          <p:nvPr/>
        </p:nvSpPr>
        <p:spPr>
          <a:xfrm>
            <a:off x="5821849" y="13483017"/>
            <a:ext cx="1548764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8C48E2A9-3D3B-4F89-D9A1-3251F8E99923}"/>
              </a:ext>
            </a:extLst>
          </p:cNvPr>
          <p:cNvSpPr/>
          <p:nvPr/>
        </p:nvSpPr>
        <p:spPr>
          <a:xfrm>
            <a:off x="5821848" y="14743017"/>
            <a:ext cx="1548764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D762B577-BE72-4C1D-3C64-16C5BDA961FE}"/>
              </a:ext>
            </a:extLst>
          </p:cNvPr>
          <p:cNvSpPr/>
          <p:nvPr/>
        </p:nvSpPr>
        <p:spPr>
          <a:xfrm>
            <a:off x="2684799" y="9500739"/>
            <a:ext cx="20533010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A827BD0A-3FEB-703C-156F-BDA9F37B78FD}"/>
              </a:ext>
            </a:extLst>
          </p:cNvPr>
          <p:cNvSpPr/>
          <p:nvPr/>
        </p:nvSpPr>
        <p:spPr>
          <a:xfrm>
            <a:off x="2969316" y="4120370"/>
            <a:ext cx="168219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1A8A182B-D7FC-9E9A-D20E-899EAA0B52B0}"/>
              </a:ext>
            </a:extLst>
          </p:cNvPr>
          <p:cNvSpPr/>
          <p:nvPr/>
        </p:nvSpPr>
        <p:spPr>
          <a:xfrm>
            <a:off x="2652807" y="28089746"/>
            <a:ext cx="21121593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D5718FE9-383C-A85A-8D70-EE4B0EABF6D7}"/>
              </a:ext>
            </a:extLst>
          </p:cNvPr>
          <p:cNvSpPr/>
          <p:nvPr/>
        </p:nvSpPr>
        <p:spPr>
          <a:xfrm>
            <a:off x="2684801" y="26783467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EA6A718A-143F-C14E-83FD-E067DACF401A}"/>
              </a:ext>
            </a:extLst>
          </p:cNvPr>
          <p:cNvSpPr/>
          <p:nvPr/>
        </p:nvSpPr>
        <p:spPr>
          <a:xfrm>
            <a:off x="2684800" y="25159860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3D493AE9-9CF6-157B-E51F-BD71288A762D}"/>
              </a:ext>
            </a:extLst>
          </p:cNvPr>
          <p:cNvSpPr/>
          <p:nvPr/>
        </p:nvSpPr>
        <p:spPr>
          <a:xfrm>
            <a:off x="2684800" y="23721361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4259A348-28C0-342D-E25D-18204BA1512C}"/>
              </a:ext>
            </a:extLst>
          </p:cNvPr>
          <p:cNvSpPr/>
          <p:nvPr/>
        </p:nvSpPr>
        <p:spPr>
          <a:xfrm>
            <a:off x="2684799" y="22680678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4F060173-FC56-76DD-B29D-6684D127AEE1}"/>
              </a:ext>
            </a:extLst>
          </p:cNvPr>
          <p:cNvSpPr/>
          <p:nvPr/>
        </p:nvSpPr>
        <p:spPr>
          <a:xfrm>
            <a:off x="2969315" y="1166624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A5FEC5B4-0E77-DEDD-77DD-458CF8131ADB}"/>
              </a:ext>
            </a:extLst>
          </p:cNvPr>
          <p:cNvSpPr/>
          <p:nvPr/>
        </p:nvSpPr>
        <p:spPr>
          <a:xfrm>
            <a:off x="2969314" y="2515873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AD40CDDB-3F24-7B85-4469-C1784F874DBF}"/>
              </a:ext>
            </a:extLst>
          </p:cNvPr>
          <p:cNvSpPr/>
          <p:nvPr/>
        </p:nvSpPr>
        <p:spPr>
          <a:xfrm>
            <a:off x="2652807" y="5333681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2604404D-BCC0-20AB-7373-DB6C762FCF2D}"/>
              </a:ext>
            </a:extLst>
          </p:cNvPr>
          <p:cNvSpPr/>
          <p:nvPr/>
        </p:nvSpPr>
        <p:spPr>
          <a:xfrm>
            <a:off x="2652806" y="6682930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8FAE4F25-0D9A-AC79-FEC0-C0419808A8D7}"/>
              </a:ext>
            </a:extLst>
          </p:cNvPr>
          <p:cNvSpPr/>
          <p:nvPr/>
        </p:nvSpPr>
        <p:spPr>
          <a:xfrm>
            <a:off x="2969314" y="10936653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029764F9-9B41-FD4D-6BD1-48378B84A9D4}"/>
              </a:ext>
            </a:extLst>
          </p:cNvPr>
          <p:cNvSpPr/>
          <p:nvPr/>
        </p:nvSpPr>
        <p:spPr>
          <a:xfrm>
            <a:off x="2969313" y="12285902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AF06A7C0-CE2B-B24B-F8B9-1B409B6C1414}"/>
              </a:ext>
            </a:extLst>
          </p:cNvPr>
          <p:cNvSpPr/>
          <p:nvPr/>
        </p:nvSpPr>
        <p:spPr>
          <a:xfrm>
            <a:off x="2652805" y="8261728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1AE06351-BB4D-2187-FF5D-A2BB823120EE}"/>
              </a:ext>
            </a:extLst>
          </p:cNvPr>
          <p:cNvSpPr/>
          <p:nvPr/>
        </p:nvSpPr>
        <p:spPr>
          <a:xfrm>
            <a:off x="2652810" y="26563790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390CB2A2-9C70-F44C-464B-CCF8F83AA1FD}"/>
              </a:ext>
            </a:extLst>
          </p:cNvPr>
          <p:cNvSpPr/>
          <p:nvPr/>
        </p:nvSpPr>
        <p:spPr>
          <a:xfrm>
            <a:off x="2652809" y="24940183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8E64D802-18CB-36CA-C0A2-360D6C739582}"/>
              </a:ext>
            </a:extLst>
          </p:cNvPr>
          <p:cNvSpPr/>
          <p:nvPr/>
        </p:nvSpPr>
        <p:spPr>
          <a:xfrm>
            <a:off x="2652809" y="23501684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99854438-08A9-FF93-8220-A801223D3782}"/>
              </a:ext>
            </a:extLst>
          </p:cNvPr>
          <p:cNvSpPr/>
          <p:nvPr/>
        </p:nvSpPr>
        <p:spPr>
          <a:xfrm>
            <a:off x="2652808" y="22461001"/>
            <a:ext cx="20286699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25F33230-5E7B-6E07-9399-A6ECF1656437}"/>
              </a:ext>
            </a:extLst>
          </p:cNvPr>
          <p:cNvSpPr/>
          <p:nvPr/>
        </p:nvSpPr>
        <p:spPr>
          <a:xfrm>
            <a:off x="2652808" y="27891148"/>
            <a:ext cx="14720792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DF94BE23-A1DF-9DCD-B436-B4AB30E27CDA}"/>
              </a:ext>
            </a:extLst>
          </p:cNvPr>
          <p:cNvSpPr/>
          <p:nvPr/>
        </p:nvSpPr>
        <p:spPr>
          <a:xfrm>
            <a:off x="15862852" y="9997049"/>
            <a:ext cx="7076655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7351311B-E85A-E135-0412-AE4E4F13AC07}"/>
              </a:ext>
            </a:extLst>
          </p:cNvPr>
          <p:cNvSpPr/>
          <p:nvPr/>
        </p:nvSpPr>
        <p:spPr>
          <a:xfrm>
            <a:off x="15862852" y="8763598"/>
            <a:ext cx="7076655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4EA2D2E0-1DFD-58AA-55F8-45324F58A98E}"/>
              </a:ext>
            </a:extLst>
          </p:cNvPr>
          <p:cNvSpPr/>
          <p:nvPr/>
        </p:nvSpPr>
        <p:spPr>
          <a:xfrm>
            <a:off x="15862852" y="7127711"/>
            <a:ext cx="7076655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C04374EC-72BC-D7FC-414B-0254AF6B8B1C}"/>
              </a:ext>
            </a:extLst>
          </p:cNvPr>
          <p:cNvSpPr/>
          <p:nvPr/>
        </p:nvSpPr>
        <p:spPr>
          <a:xfrm>
            <a:off x="2969315" y="1166624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1447E45D-0459-1794-A7C3-D7C465685B97}"/>
              </a:ext>
            </a:extLst>
          </p:cNvPr>
          <p:cNvSpPr/>
          <p:nvPr/>
        </p:nvSpPr>
        <p:spPr>
          <a:xfrm>
            <a:off x="2969314" y="2515873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26633F3B-2E4D-06E9-8D9A-B66B12308B62}"/>
              </a:ext>
            </a:extLst>
          </p:cNvPr>
          <p:cNvSpPr/>
          <p:nvPr/>
        </p:nvSpPr>
        <p:spPr>
          <a:xfrm>
            <a:off x="2652807" y="5333681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BD5596C8-9217-B94B-179A-0213163A9014}"/>
              </a:ext>
            </a:extLst>
          </p:cNvPr>
          <p:cNvSpPr/>
          <p:nvPr/>
        </p:nvSpPr>
        <p:spPr>
          <a:xfrm>
            <a:off x="2652806" y="6682930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30F32105-A65E-497D-3BD7-F2C7D3F864F0}"/>
              </a:ext>
            </a:extLst>
          </p:cNvPr>
          <p:cNvSpPr/>
          <p:nvPr/>
        </p:nvSpPr>
        <p:spPr>
          <a:xfrm>
            <a:off x="2652805" y="8261728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22D11553-E000-B8F0-3A0D-3D5F330C3D54}"/>
              </a:ext>
            </a:extLst>
          </p:cNvPr>
          <p:cNvSpPr/>
          <p:nvPr/>
        </p:nvSpPr>
        <p:spPr>
          <a:xfrm>
            <a:off x="2652806" y="11208056"/>
            <a:ext cx="13846152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2388B8E9-D52F-0190-0FD1-06F1FF4E1F95}"/>
              </a:ext>
            </a:extLst>
          </p:cNvPr>
          <p:cNvSpPr/>
          <p:nvPr/>
        </p:nvSpPr>
        <p:spPr>
          <a:xfrm>
            <a:off x="2652805" y="12557305"/>
            <a:ext cx="13846152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AAFDD4E6-3428-C7EE-FA2E-563F2929E0DB}"/>
              </a:ext>
            </a:extLst>
          </p:cNvPr>
          <p:cNvSpPr/>
          <p:nvPr/>
        </p:nvSpPr>
        <p:spPr>
          <a:xfrm>
            <a:off x="14832494" y="19558893"/>
            <a:ext cx="333292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59BA796E-C46F-6592-4468-79A95A3AC86E}"/>
              </a:ext>
            </a:extLst>
          </p:cNvPr>
          <p:cNvSpPr/>
          <p:nvPr/>
        </p:nvSpPr>
        <p:spPr>
          <a:xfrm>
            <a:off x="14832495" y="17076836"/>
            <a:ext cx="333292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6E21769A-F32B-E728-4EC4-6E26D6C1CB06}"/>
              </a:ext>
            </a:extLst>
          </p:cNvPr>
          <p:cNvSpPr/>
          <p:nvPr/>
        </p:nvSpPr>
        <p:spPr>
          <a:xfrm>
            <a:off x="14832494" y="18426085"/>
            <a:ext cx="333292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0255676E-652C-BA7A-C03B-6CFBC837785B}"/>
              </a:ext>
            </a:extLst>
          </p:cNvPr>
          <p:cNvSpPr/>
          <p:nvPr/>
        </p:nvSpPr>
        <p:spPr>
          <a:xfrm>
            <a:off x="6706220" y="4092134"/>
            <a:ext cx="10876309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6986E83F-6BE9-03B2-E0E0-1CEACC4D4AD5}"/>
              </a:ext>
            </a:extLst>
          </p:cNvPr>
          <p:cNvSpPr/>
          <p:nvPr/>
        </p:nvSpPr>
        <p:spPr>
          <a:xfrm>
            <a:off x="14832494" y="9942461"/>
            <a:ext cx="126398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5AA10925-C52F-DD4A-4308-972B88CCC24E}"/>
              </a:ext>
            </a:extLst>
          </p:cNvPr>
          <p:cNvSpPr/>
          <p:nvPr/>
        </p:nvSpPr>
        <p:spPr>
          <a:xfrm>
            <a:off x="2813203" y="9997048"/>
            <a:ext cx="9634435" cy="45223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0;p3">
            <a:extLst>
              <a:ext uri="{FF2B5EF4-FFF2-40B4-BE49-F238E27FC236}">
                <a16:creationId xmlns:a16="http://schemas.microsoft.com/office/drawing/2014/main" id="{80383FDE-CD7B-6805-4890-4A9771C7FA09}"/>
              </a:ext>
            </a:extLst>
          </p:cNvPr>
          <p:cNvSpPr/>
          <p:nvPr/>
        </p:nvSpPr>
        <p:spPr>
          <a:xfrm>
            <a:off x="2683905" y="10647022"/>
            <a:ext cx="10799346" cy="53829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0;p3">
            <a:extLst>
              <a:ext uri="{FF2B5EF4-FFF2-40B4-BE49-F238E27FC236}">
                <a16:creationId xmlns:a16="http://schemas.microsoft.com/office/drawing/2014/main" id="{C04577E1-A98C-86EE-DAFF-532523DBDFCB}"/>
              </a:ext>
            </a:extLst>
          </p:cNvPr>
          <p:cNvSpPr/>
          <p:nvPr/>
        </p:nvSpPr>
        <p:spPr>
          <a:xfrm>
            <a:off x="2652805" y="15540858"/>
            <a:ext cx="1548764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0;p3">
            <a:extLst>
              <a:ext uri="{FF2B5EF4-FFF2-40B4-BE49-F238E27FC236}">
                <a16:creationId xmlns:a16="http://schemas.microsoft.com/office/drawing/2014/main" id="{C1F729DA-D90D-BC6D-A7D0-72DFA0D3B7EC}"/>
              </a:ext>
            </a:extLst>
          </p:cNvPr>
          <p:cNvSpPr/>
          <p:nvPr/>
        </p:nvSpPr>
        <p:spPr>
          <a:xfrm>
            <a:off x="2652804" y="14058015"/>
            <a:ext cx="1548764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0;p3">
            <a:extLst>
              <a:ext uri="{FF2B5EF4-FFF2-40B4-BE49-F238E27FC236}">
                <a16:creationId xmlns:a16="http://schemas.microsoft.com/office/drawing/2014/main" id="{208E2EE7-2C89-97CE-82FC-0EE2E953E682}"/>
              </a:ext>
            </a:extLst>
          </p:cNvPr>
          <p:cNvSpPr/>
          <p:nvPr/>
        </p:nvSpPr>
        <p:spPr>
          <a:xfrm>
            <a:off x="2511496" y="18482351"/>
            <a:ext cx="1051870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0;p3">
            <a:extLst>
              <a:ext uri="{FF2B5EF4-FFF2-40B4-BE49-F238E27FC236}">
                <a16:creationId xmlns:a16="http://schemas.microsoft.com/office/drawing/2014/main" id="{52ECCD57-01E3-8485-3B2E-1FDCF0463279}"/>
              </a:ext>
            </a:extLst>
          </p:cNvPr>
          <p:cNvSpPr/>
          <p:nvPr/>
        </p:nvSpPr>
        <p:spPr>
          <a:xfrm>
            <a:off x="2511495" y="16999508"/>
            <a:ext cx="1051870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0;p3">
            <a:extLst>
              <a:ext uri="{FF2B5EF4-FFF2-40B4-BE49-F238E27FC236}">
                <a16:creationId xmlns:a16="http://schemas.microsoft.com/office/drawing/2014/main" id="{B36850DC-9849-8EC6-ECA7-106ACC4BB27C}"/>
              </a:ext>
            </a:extLst>
          </p:cNvPr>
          <p:cNvSpPr/>
          <p:nvPr/>
        </p:nvSpPr>
        <p:spPr>
          <a:xfrm>
            <a:off x="2652804" y="19731490"/>
            <a:ext cx="1051870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C1C126DB-BB01-073A-1555-D3FC06F34426}"/>
              </a:ext>
            </a:extLst>
          </p:cNvPr>
          <p:cNvSpPr/>
          <p:nvPr/>
        </p:nvSpPr>
        <p:spPr>
          <a:xfrm>
            <a:off x="14655453" y="20991490"/>
            <a:ext cx="2718148" cy="8865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6327D594-5168-A6A0-B6D3-A06995AE9FC6}"/>
              </a:ext>
            </a:extLst>
          </p:cNvPr>
          <p:cNvSpPr/>
          <p:nvPr/>
        </p:nvSpPr>
        <p:spPr>
          <a:xfrm>
            <a:off x="3152692" y="7818120"/>
            <a:ext cx="8002988" cy="10250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0416D80D-5933-7D3D-76D4-2F83A2B93EEA}"/>
              </a:ext>
            </a:extLst>
          </p:cNvPr>
          <p:cNvSpPr/>
          <p:nvPr/>
        </p:nvSpPr>
        <p:spPr>
          <a:xfrm>
            <a:off x="3152692" y="8999544"/>
            <a:ext cx="20393108" cy="10250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E0601E97-4888-B26B-96E3-335E160514B7}"/>
              </a:ext>
            </a:extLst>
          </p:cNvPr>
          <p:cNvSpPr/>
          <p:nvPr/>
        </p:nvSpPr>
        <p:spPr>
          <a:xfrm>
            <a:off x="9797332" y="10652760"/>
            <a:ext cx="13748468" cy="5532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4685E71C-8CAD-273C-FA77-078C477F5D14}"/>
              </a:ext>
            </a:extLst>
          </p:cNvPr>
          <p:cNvSpPr/>
          <p:nvPr/>
        </p:nvSpPr>
        <p:spPr>
          <a:xfrm>
            <a:off x="7154186" y="23103840"/>
            <a:ext cx="8002988" cy="10250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B410E0AA-F5C9-DC39-2CFC-84AF28BF30BA}"/>
              </a:ext>
            </a:extLst>
          </p:cNvPr>
          <p:cNvSpPr/>
          <p:nvPr/>
        </p:nvSpPr>
        <p:spPr>
          <a:xfrm>
            <a:off x="12596854" y="27366580"/>
            <a:ext cx="5508266" cy="5532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005FED5A-E17D-DE7E-FE61-C7A541EBB438}"/>
              </a:ext>
            </a:extLst>
          </p:cNvPr>
          <p:cNvSpPr/>
          <p:nvPr/>
        </p:nvSpPr>
        <p:spPr>
          <a:xfrm>
            <a:off x="11504212" y="25325860"/>
            <a:ext cx="7012388" cy="10250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E45CD688-CEF3-CBBB-322F-4A5B90FBC695}"/>
              </a:ext>
            </a:extLst>
          </p:cNvPr>
          <p:cNvSpPr/>
          <p:nvPr/>
        </p:nvSpPr>
        <p:spPr>
          <a:xfrm>
            <a:off x="3152692" y="28271374"/>
            <a:ext cx="5508266" cy="5532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520FCBEE-1ABF-8805-431B-AEE8554B5A35}"/>
              </a:ext>
            </a:extLst>
          </p:cNvPr>
          <p:cNvSpPr/>
          <p:nvPr/>
        </p:nvSpPr>
        <p:spPr>
          <a:xfrm>
            <a:off x="2284012" y="27089950"/>
            <a:ext cx="6600908" cy="5532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C9EB2163-9255-0EB2-4758-71B47A02FA8E}"/>
              </a:ext>
            </a:extLst>
          </p:cNvPr>
          <p:cNvSpPr/>
          <p:nvPr/>
        </p:nvSpPr>
        <p:spPr>
          <a:xfrm>
            <a:off x="16504920" y="28019672"/>
            <a:ext cx="2352592" cy="60900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995AE02A-92F0-AB4B-9DF4-CDDFF9039DE8}"/>
              </a:ext>
            </a:extLst>
          </p:cNvPr>
          <p:cNvSpPr/>
          <p:nvPr/>
        </p:nvSpPr>
        <p:spPr>
          <a:xfrm>
            <a:off x="2947946" y="6478986"/>
            <a:ext cx="8002988" cy="10250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BB3E0C35-9CCE-2FD8-8ED9-EA2E702B4AB3}"/>
              </a:ext>
            </a:extLst>
          </p:cNvPr>
          <p:cNvSpPr/>
          <p:nvPr/>
        </p:nvSpPr>
        <p:spPr>
          <a:xfrm>
            <a:off x="2947946" y="4019305"/>
            <a:ext cx="1395454" cy="10250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A2F4901F-9776-1280-45F4-9828B87846AD}"/>
              </a:ext>
            </a:extLst>
          </p:cNvPr>
          <p:cNvSpPr/>
          <p:nvPr/>
        </p:nvSpPr>
        <p:spPr>
          <a:xfrm>
            <a:off x="2643146" y="16661292"/>
            <a:ext cx="20393108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DD9FC4C1-32ED-71B3-8EAE-CFFD57B40385}"/>
              </a:ext>
            </a:extLst>
          </p:cNvPr>
          <p:cNvSpPr/>
          <p:nvPr/>
        </p:nvSpPr>
        <p:spPr>
          <a:xfrm>
            <a:off x="2784454" y="17910431"/>
            <a:ext cx="20393108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BD6AAFB6-497E-9925-8E59-E4C309E5F4FD}"/>
              </a:ext>
            </a:extLst>
          </p:cNvPr>
          <p:cNvSpPr/>
          <p:nvPr/>
        </p:nvSpPr>
        <p:spPr>
          <a:xfrm>
            <a:off x="12596854" y="12863745"/>
            <a:ext cx="1051870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CE1ED4FF-AA3B-9567-BA89-1037C77BA795}"/>
              </a:ext>
            </a:extLst>
          </p:cNvPr>
          <p:cNvSpPr/>
          <p:nvPr/>
        </p:nvSpPr>
        <p:spPr>
          <a:xfrm>
            <a:off x="12738162" y="14112884"/>
            <a:ext cx="1051870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C55A800C-E7FA-356E-0866-55B9236BF709}"/>
              </a:ext>
            </a:extLst>
          </p:cNvPr>
          <p:cNvSpPr/>
          <p:nvPr/>
        </p:nvSpPr>
        <p:spPr>
          <a:xfrm>
            <a:off x="2947946" y="1205953"/>
            <a:ext cx="20597854" cy="12999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19969ACD-3525-BDA5-5D76-F3BA98B5ECB0}"/>
              </a:ext>
            </a:extLst>
          </p:cNvPr>
          <p:cNvSpPr/>
          <p:nvPr/>
        </p:nvSpPr>
        <p:spPr>
          <a:xfrm>
            <a:off x="3089254" y="2455092"/>
            <a:ext cx="20597854" cy="12999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8B6B8A32-C157-D552-1975-929D8DB713F0}"/>
              </a:ext>
            </a:extLst>
          </p:cNvPr>
          <p:cNvSpPr/>
          <p:nvPr/>
        </p:nvSpPr>
        <p:spPr>
          <a:xfrm>
            <a:off x="4300663" y="20405401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D50DA2FC-C0AA-E245-E0B0-EEFB82550257}"/>
              </a:ext>
            </a:extLst>
          </p:cNvPr>
          <p:cNvSpPr/>
          <p:nvPr/>
        </p:nvSpPr>
        <p:spPr>
          <a:xfrm>
            <a:off x="4300662" y="21754650"/>
            <a:ext cx="1770407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6C3B8E7D-44CF-9E17-E7C5-29A61EDEBC32}"/>
              </a:ext>
            </a:extLst>
          </p:cNvPr>
          <p:cNvSpPr/>
          <p:nvPr/>
        </p:nvSpPr>
        <p:spPr>
          <a:xfrm>
            <a:off x="17128050" y="23130875"/>
            <a:ext cx="518331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C42C947B-14F4-F37A-094D-6EC10498DF82}"/>
              </a:ext>
            </a:extLst>
          </p:cNvPr>
          <p:cNvSpPr/>
          <p:nvPr/>
        </p:nvSpPr>
        <p:spPr>
          <a:xfrm>
            <a:off x="17128049" y="24480124"/>
            <a:ext cx="518331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145DD7E1-FC45-FA61-A03D-54CF81466778}"/>
              </a:ext>
            </a:extLst>
          </p:cNvPr>
          <p:cNvSpPr/>
          <p:nvPr/>
        </p:nvSpPr>
        <p:spPr>
          <a:xfrm>
            <a:off x="18605280" y="25206320"/>
            <a:ext cx="3706079" cy="13985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ABC36BE9-2D74-AD1F-F1CC-D8D1E0175226}"/>
              </a:ext>
            </a:extLst>
          </p:cNvPr>
          <p:cNvSpPr/>
          <p:nvPr/>
        </p:nvSpPr>
        <p:spPr>
          <a:xfrm>
            <a:off x="18605279" y="26555569"/>
            <a:ext cx="3706079" cy="13985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650A5C4E-E43C-0554-86E0-499682F26FD1}"/>
              </a:ext>
            </a:extLst>
          </p:cNvPr>
          <p:cNvSpPr/>
          <p:nvPr/>
        </p:nvSpPr>
        <p:spPr>
          <a:xfrm>
            <a:off x="8912557" y="26704373"/>
            <a:ext cx="3684296" cy="13985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151D23EB-038E-2DA2-96C7-3D60D59122F4}"/>
              </a:ext>
            </a:extLst>
          </p:cNvPr>
          <p:cNvSpPr/>
          <p:nvPr/>
        </p:nvSpPr>
        <p:spPr>
          <a:xfrm>
            <a:off x="8912556" y="28053622"/>
            <a:ext cx="3684296" cy="13985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8F49F635-57D8-B64E-0E88-D7F21630BBA9}"/>
              </a:ext>
            </a:extLst>
          </p:cNvPr>
          <p:cNvSpPr/>
          <p:nvPr/>
        </p:nvSpPr>
        <p:spPr>
          <a:xfrm>
            <a:off x="18762307" y="28051029"/>
            <a:ext cx="3684296" cy="13985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6AF8B08B-23D2-8181-F96C-BDB1B3395BD8}"/>
              </a:ext>
            </a:extLst>
          </p:cNvPr>
          <p:cNvSpPr/>
          <p:nvPr/>
        </p:nvSpPr>
        <p:spPr>
          <a:xfrm>
            <a:off x="17128049" y="19039684"/>
            <a:ext cx="4876688" cy="13985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3AC45C6B-4D85-3E52-77D9-AFC9D84E9284}"/>
              </a:ext>
            </a:extLst>
          </p:cNvPr>
          <p:cNvSpPr/>
          <p:nvPr/>
        </p:nvSpPr>
        <p:spPr>
          <a:xfrm>
            <a:off x="17128049" y="15214145"/>
            <a:ext cx="4876688" cy="13985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A574B699-B4C4-9416-AB3A-38A9BB7DC9B1}"/>
              </a:ext>
            </a:extLst>
          </p:cNvPr>
          <p:cNvSpPr/>
          <p:nvPr/>
        </p:nvSpPr>
        <p:spPr>
          <a:xfrm>
            <a:off x="10332719" y="24390874"/>
            <a:ext cx="4858971" cy="75837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1;p3">
            <a:extLst>
              <a:ext uri="{FF2B5EF4-FFF2-40B4-BE49-F238E27FC236}">
                <a16:creationId xmlns:a16="http://schemas.microsoft.com/office/drawing/2014/main" id="{09FC27EB-B2D1-EB22-228D-C9E13A676002}"/>
              </a:ext>
            </a:extLst>
          </p:cNvPr>
          <p:cNvSpPr/>
          <p:nvPr/>
        </p:nvSpPr>
        <p:spPr>
          <a:xfrm>
            <a:off x="6877022" y="4876910"/>
            <a:ext cx="16379846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01;p3">
            <a:extLst>
              <a:ext uri="{FF2B5EF4-FFF2-40B4-BE49-F238E27FC236}">
                <a16:creationId xmlns:a16="http://schemas.microsoft.com/office/drawing/2014/main" id="{67493EE3-7773-1E80-4CD4-59DB34A57413}"/>
              </a:ext>
            </a:extLst>
          </p:cNvPr>
          <p:cNvSpPr/>
          <p:nvPr/>
        </p:nvSpPr>
        <p:spPr>
          <a:xfrm>
            <a:off x="14019842" y="6573916"/>
            <a:ext cx="720000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EA5507F0-842B-C02C-B864-2B3FE19EB14F}"/>
              </a:ext>
            </a:extLst>
          </p:cNvPr>
          <p:cNvSpPr/>
          <p:nvPr/>
        </p:nvSpPr>
        <p:spPr>
          <a:xfrm>
            <a:off x="2643146" y="8157372"/>
            <a:ext cx="20393108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BB140422-0EFE-67D9-CB8B-8463BF61B280}"/>
              </a:ext>
            </a:extLst>
          </p:cNvPr>
          <p:cNvSpPr/>
          <p:nvPr/>
        </p:nvSpPr>
        <p:spPr>
          <a:xfrm>
            <a:off x="2784454" y="9406511"/>
            <a:ext cx="20393108" cy="72832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ED2262D4-8C1F-C48C-AB90-418159D89DAB}"/>
              </a:ext>
            </a:extLst>
          </p:cNvPr>
          <p:cNvSpPr/>
          <p:nvPr/>
        </p:nvSpPr>
        <p:spPr>
          <a:xfrm>
            <a:off x="5157746" y="13329115"/>
            <a:ext cx="12261574" cy="75011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B2E9602D-54D1-F679-3490-1433F37311A3}"/>
              </a:ext>
            </a:extLst>
          </p:cNvPr>
          <p:cNvSpPr/>
          <p:nvPr/>
        </p:nvSpPr>
        <p:spPr>
          <a:xfrm>
            <a:off x="5299054" y="14578254"/>
            <a:ext cx="12261574" cy="75011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E29E5186-639C-EFF4-7980-70F5EBB4D75F}"/>
              </a:ext>
            </a:extLst>
          </p:cNvPr>
          <p:cNvSpPr/>
          <p:nvPr/>
        </p:nvSpPr>
        <p:spPr>
          <a:xfrm>
            <a:off x="2643146" y="23473572"/>
            <a:ext cx="20393108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E430B8E9-D0D7-EC5A-E73A-CA4D2ABC5EA5}"/>
              </a:ext>
            </a:extLst>
          </p:cNvPr>
          <p:cNvSpPr/>
          <p:nvPr/>
        </p:nvSpPr>
        <p:spPr>
          <a:xfrm>
            <a:off x="2784454" y="24722711"/>
            <a:ext cx="20393108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3C7B0F59-5A93-7145-373E-74D238FE4E44}"/>
              </a:ext>
            </a:extLst>
          </p:cNvPr>
          <p:cNvSpPr/>
          <p:nvPr/>
        </p:nvSpPr>
        <p:spPr>
          <a:xfrm>
            <a:off x="2784454" y="1041078"/>
            <a:ext cx="2373292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7E56BB88-7C97-CBE5-9FE4-F8E19B6A325D}"/>
              </a:ext>
            </a:extLst>
          </p:cNvPr>
          <p:cNvSpPr/>
          <p:nvPr/>
        </p:nvSpPr>
        <p:spPr>
          <a:xfrm>
            <a:off x="2925762" y="2290217"/>
            <a:ext cx="2373292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5A5686D6-017F-6004-53C3-04403DE2B3AB}"/>
              </a:ext>
            </a:extLst>
          </p:cNvPr>
          <p:cNvSpPr/>
          <p:nvPr/>
        </p:nvSpPr>
        <p:spPr>
          <a:xfrm>
            <a:off x="2925762" y="3141184"/>
            <a:ext cx="2373292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B4B403A8-5DC0-C5BE-0E32-011801185D09}"/>
              </a:ext>
            </a:extLst>
          </p:cNvPr>
          <p:cNvSpPr/>
          <p:nvPr/>
        </p:nvSpPr>
        <p:spPr>
          <a:xfrm>
            <a:off x="2925762" y="3845639"/>
            <a:ext cx="2373292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CC988FFB-164D-B5C3-F616-6B467D2D5261}"/>
              </a:ext>
            </a:extLst>
          </p:cNvPr>
          <p:cNvSpPr/>
          <p:nvPr/>
        </p:nvSpPr>
        <p:spPr>
          <a:xfrm>
            <a:off x="17574292" y="14715459"/>
            <a:ext cx="5774806" cy="72832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B6815C72-8013-36C6-1412-77E3930F09F1}"/>
              </a:ext>
            </a:extLst>
          </p:cNvPr>
          <p:cNvSpPr/>
          <p:nvPr/>
        </p:nvSpPr>
        <p:spPr>
          <a:xfrm>
            <a:off x="17419320" y="25904135"/>
            <a:ext cx="6080760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B0F864A3-A957-4D4D-836C-85EBC5EF74DA}"/>
              </a:ext>
            </a:extLst>
          </p:cNvPr>
          <p:cNvSpPr/>
          <p:nvPr/>
        </p:nvSpPr>
        <p:spPr>
          <a:xfrm>
            <a:off x="17725274" y="16042020"/>
            <a:ext cx="5774806" cy="72832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F852932A-4CF0-3EC4-7127-574948974D7A}"/>
              </a:ext>
            </a:extLst>
          </p:cNvPr>
          <p:cNvSpPr/>
          <p:nvPr/>
        </p:nvSpPr>
        <p:spPr>
          <a:xfrm>
            <a:off x="18608573" y="15585911"/>
            <a:ext cx="5774807" cy="38839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17F711FB-6323-56EF-DF8E-029ECECDE0B2}"/>
              </a:ext>
            </a:extLst>
          </p:cNvPr>
          <p:cNvSpPr/>
          <p:nvPr/>
        </p:nvSpPr>
        <p:spPr>
          <a:xfrm>
            <a:off x="18513943" y="17368581"/>
            <a:ext cx="5774807" cy="38839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7356F062-701A-7D2C-3424-A05AB67D8573}"/>
              </a:ext>
            </a:extLst>
          </p:cNvPr>
          <p:cNvSpPr/>
          <p:nvPr/>
        </p:nvSpPr>
        <p:spPr>
          <a:xfrm>
            <a:off x="18513943" y="19775467"/>
            <a:ext cx="5774807" cy="38839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BA02B141-B15F-D10B-F04A-E81EF60E941D}"/>
              </a:ext>
            </a:extLst>
          </p:cNvPr>
          <p:cNvSpPr/>
          <p:nvPr/>
        </p:nvSpPr>
        <p:spPr>
          <a:xfrm>
            <a:off x="18561258" y="20852860"/>
            <a:ext cx="5774807" cy="38839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5257BF36-7DBC-7712-9E3A-5C3CB4DFB820}"/>
              </a:ext>
            </a:extLst>
          </p:cNvPr>
          <p:cNvSpPr/>
          <p:nvPr/>
        </p:nvSpPr>
        <p:spPr>
          <a:xfrm>
            <a:off x="3377575" y="10469111"/>
            <a:ext cx="5774807" cy="38839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3CD8E830-04C3-13B4-29F2-F06A593EFB3D}"/>
              </a:ext>
            </a:extLst>
          </p:cNvPr>
          <p:cNvSpPr/>
          <p:nvPr/>
        </p:nvSpPr>
        <p:spPr>
          <a:xfrm>
            <a:off x="3377575" y="11130052"/>
            <a:ext cx="19799987" cy="4164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B73865E5-7927-FDEB-C00D-71CAF1696B14}"/>
              </a:ext>
            </a:extLst>
          </p:cNvPr>
          <p:cNvSpPr/>
          <p:nvPr/>
        </p:nvSpPr>
        <p:spPr>
          <a:xfrm>
            <a:off x="8631936" y="12233756"/>
            <a:ext cx="14868144" cy="4941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9C0800AD-1336-1EC4-DAE5-0C04BFCAF848}"/>
              </a:ext>
            </a:extLst>
          </p:cNvPr>
          <p:cNvSpPr/>
          <p:nvPr/>
        </p:nvSpPr>
        <p:spPr>
          <a:xfrm>
            <a:off x="8631936" y="5290803"/>
            <a:ext cx="14868144" cy="4941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BB7EF012-24BD-B580-85FC-1E44328880B6}"/>
              </a:ext>
            </a:extLst>
          </p:cNvPr>
          <p:cNvSpPr/>
          <p:nvPr/>
        </p:nvSpPr>
        <p:spPr>
          <a:xfrm>
            <a:off x="9875520" y="9880913"/>
            <a:ext cx="13473578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0F7B6A96-47F8-0917-87E0-9E6A7052C956}"/>
              </a:ext>
            </a:extLst>
          </p:cNvPr>
          <p:cNvSpPr/>
          <p:nvPr/>
        </p:nvSpPr>
        <p:spPr>
          <a:xfrm>
            <a:off x="2784454" y="18991452"/>
            <a:ext cx="5774807" cy="38839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7FCD0D63-1AC9-0E18-B549-6C0ECBE3D2FD}"/>
              </a:ext>
            </a:extLst>
          </p:cNvPr>
          <p:cNvSpPr/>
          <p:nvPr/>
        </p:nvSpPr>
        <p:spPr>
          <a:xfrm>
            <a:off x="8542437" y="26189430"/>
            <a:ext cx="9182837" cy="2906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489FC170-C25D-7156-C96B-49BABC3B0202}"/>
              </a:ext>
            </a:extLst>
          </p:cNvPr>
          <p:cNvSpPr/>
          <p:nvPr/>
        </p:nvSpPr>
        <p:spPr>
          <a:xfrm>
            <a:off x="8686149" y="27300846"/>
            <a:ext cx="9182837" cy="2906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E6CF9021-24C0-8599-2F70-8CD64DF150AB}"/>
              </a:ext>
            </a:extLst>
          </p:cNvPr>
          <p:cNvSpPr/>
          <p:nvPr/>
        </p:nvSpPr>
        <p:spPr>
          <a:xfrm>
            <a:off x="2961539" y="27264329"/>
            <a:ext cx="5268062" cy="2906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C7F3D594-D81A-4CC5-D908-3318B3B73BAE}"/>
              </a:ext>
            </a:extLst>
          </p:cNvPr>
          <p:cNvSpPr/>
          <p:nvPr/>
        </p:nvSpPr>
        <p:spPr>
          <a:xfrm>
            <a:off x="3105251" y="28375745"/>
            <a:ext cx="5268062" cy="2906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570FC72A-A46B-247D-09D8-D2582A0233E8}"/>
              </a:ext>
            </a:extLst>
          </p:cNvPr>
          <p:cNvSpPr/>
          <p:nvPr/>
        </p:nvSpPr>
        <p:spPr>
          <a:xfrm>
            <a:off x="8821394" y="15402057"/>
            <a:ext cx="8597926" cy="64007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3B1FCD0A-173C-C7E7-E12A-2E542A55456A}"/>
              </a:ext>
            </a:extLst>
          </p:cNvPr>
          <p:cNvSpPr/>
          <p:nvPr/>
        </p:nvSpPr>
        <p:spPr>
          <a:xfrm>
            <a:off x="6931932" y="16391014"/>
            <a:ext cx="10004671" cy="6753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BE178BDA-0CCA-80F9-A76C-E36C247B0692}"/>
              </a:ext>
            </a:extLst>
          </p:cNvPr>
          <p:cNvSpPr/>
          <p:nvPr/>
        </p:nvSpPr>
        <p:spPr>
          <a:xfrm>
            <a:off x="8686150" y="19820128"/>
            <a:ext cx="8250453" cy="55599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952885C5-899F-8BB3-5980-314206F6CCAE}"/>
              </a:ext>
            </a:extLst>
          </p:cNvPr>
          <p:cNvSpPr/>
          <p:nvPr/>
        </p:nvSpPr>
        <p:spPr>
          <a:xfrm>
            <a:off x="8686149" y="21169377"/>
            <a:ext cx="8250453" cy="55599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3EDAFF2D-5E23-1038-6472-A7F7352301AD}"/>
              </a:ext>
            </a:extLst>
          </p:cNvPr>
          <p:cNvSpPr/>
          <p:nvPr/>
        </p:nvSpPr>
        <p:spPr>
          <a:xfrm>
            <a:off x="8841359" y="22664837"/>
            <a:ext cx="8201960" cy="55599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0F741E2A-5612-7DF1-4D71-DA6B00C0077D}"/>
              </a:ext>
            </a:extLst>
          </p:cNvPr>
          <p:cNvSpPr/>
          <p:nvPr/>
        </p:nvSpPr>
        <p:spPr>
          <a:xfrm>
            <a:off x="7038648" y="17199326"/>
            <a:ext cx="10004671" cy="6753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9;p3">
            <a:extLst>
              <a:ext uri="{FF2B5EF4-FFF2-40B4-BE49-F238E27FC236}">
                <a16:creationId xmlns:a16="http://schemas.microsoft.com/office/drawing/2014/main" id="{67929B4B-A0E0-D69D-5C4A-203338203EA4}"/>
              </a:ext>
            </a:extLst>
          </p:cNvPr>
          <p:cNvSpPr/>
          <p:nvPr/>
        </p:nvSpPr>
        <p:spPr>
          <a:xfrm>
            <a:off x="7142039" y="18046487"/>
            <a:ext cx="10004671" cy="6753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9;p3">
            <a:extLst>
              <a:ext uri="{FF2B5EF4-FFF2-40B4-BE49-F238E27FC236}">
                <a16:creationId xmlns:a16="http://schemas.microsoft.com/office/drawing/2014/main" id="{596ED74F-081E-F8BA-5F9D-438B25195119}"/>
              </a:ext>
            </a:extLst>
          </p:cNvPr>
          <p:cNvSpPr/>
          <p:nvPr/>
        </p:nvSpPr>
        <p:spPr>
          <a:xfrm>
            <a:off x="13120357" y="21725368"/>
            <a:ext cx="4026353" cy="72418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9;p3">
            <a:extLst>
              <a:ext uri="{FF2B5EF4-FFF2-40B4-BE49-F238E27FC236}">
                <a16:creationId xmlns:a16="http://schemas.microsoft.com/office/drawing/2014/main" id="{607D430D-2A7A-1E3B-3310-F6BB0643B53E}"/>
              </a:ext>
            </a:extLst>
          </p:cNvPr>
          <p:cNvSpPr/>
          <p:nvPr/>
        </p:nvSpPr>
        <p:spPr>
          <a:xfrm>
            <a:off x="8631936" y="28214003"/>
            <a:ext cx="9093338" cy="6466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01;p3">
            <a:extLst>
              <a:ext uri="{FF2B5EF4-FFF2-40B4-BE49-F238E27FC236}">
                <a16:creationId xmlns:a16="http://schemas.microsoft.com/office/drawing/2014/main" id="{84F88DE6-FBE1-03B4-0C49-8D34A3EE1B8A}"/>
              </a:ext>
            </a:extLst>
          </p:cNvPr>
          <p:cNvSpPr/>
          <p:nvPr/>
        </p:nvSpPr>
        <p:spPr>
          <a:xfrm>
            <a:off x="6931932" y="3245148"/>
            <a:ext cx="16568148" cy="87415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01;p3">
            <a:extLst>
              <a:ext uri="{FF2B5EF4-FFF2-40B4-BE49-F238E27FC236}">
                <a16:creationId xmlns:a16="http://schemas.microsoft.com/office/drawing/2014/main" id="{E079216D-6D16-F512-D42D-52F47C15469C}"/>
              </a:ext>
            </a:extLst>
          </p:cNvPr>
          <p:cNvSpPr/>
          <p:nvPr/>
        </p:nvSpPr>
        <p:spPr>
          <a:xfrm>
            <a:off x="7038648" y="4090879"/>
            <a:ext cx="16568148" cy="87415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1;p3">
            <a:extLst>
              <a:ext uri="{FF2B5EF4-FFF2-40B4-BE49-F238E27FC236}">
                <a16:creationId xmlns:a16="http://schemas.microsoft.com/office/drawing/2014/main" id="{AC96B1E0-AF01-65ED-51F4-04C7E392FCF6}"/>
              </a:ext>
            </a:extLst>
          </p:cNvPr>
          <p:cNvSpPr/>
          <p:nvPr/>
        </p:nvSpPr>
        <p:spPr>
          <a:xfrm>
            <a:off x="2981050" y="6259377"/>
            <a:ext cx="20055204" cy="86709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1;p3">
            <a:extLst>
              <a:ext uri="{FF2B5EF4-FFF2-40B4-BE49-F238E27FC236}">
                <a16:creationId xmlns:a16="http://schemas.microsoft.com/office/drawing/2014/main" id="{71358FA3-5C48-2A6B-A231-8A5B304A60AC}"/>
              </a:ext>
            </a:extLst>
          </p:cNvPr>
          <p:cNvSpPr/>
          <p:nvPr/>
        </p:nvSpPr>
        <p:spPr>
          <a:xfrm>
            <a:off x="3087766" y="7105108"/>
            <a:ext cx="20055204" cy="86709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01;p3">
            <a:extLst>
              <a:ext uri="{FF2B5EF4-FFF2-40B4-BE49-F238E27FC236}">
                <a16:creationId xmlns:a16="http://schemas.microsoft.com/office/drawing/2014/main" id="{3B7F9E22-2993-6E33-FC64-17F20D19CDF3}"/>
              </a:ext>
            </a:extLst>
          </p:cNvPr>
          <p:cNvSpPr/>
          <p:nvPr/>
        </p:nvSpPr>
        <p:spPr>
          <a:xfrm>
            <a:off x="2784454" y="15983081"/>
            <a:ext cx="3779023" cy="101756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01;p3">
            <a:extLst>
              <a:ext uri="{FF2B5EF4-FFF2-40B4-BE49-F238E27FC236}">
                <a16:creationId xmlns:a16="http://schemas.microsoft.com/office/drawing/2014/main" id="{20200BEA-08BD-46D4-6427-C9A46E8DE25D}"/>
              </a:ext>
            </a:extLst>
          </p:cNvPr>
          <p:cNvSpPr/>
          <p:nvPr/>
        </p:nvSpPr>
        <p:spPr>
          <a:xfrm>
            <a:off x="2891170" y="16828812"/>
            <a:ext cx="3779023" cy="101756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01;p3">
            <a:extLst>
              <a:ext uri="{FF2B5EF4-FFF2-40B4-BE49-F238E27FC236}">
                <a16:creationId xmlns:a16="http://schemas.microsoft.com/office/drawing/2014/main" id="{E794E9DF-3C3C-0603-88A2-B90A52836DDA}"/>
              </a:ext>
            </a:extLst>
          </p:cNvPr>
          <p:cNvSpPr/>
          <p:nvPr/>
        </p:nvSpPr>
        <p:spPr>
          <a:xfrm>
            <a:off x="2727797" y="19867337"/>
            <a:ext cx="3779023" cy="101756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01;p3">
            <a:extLst>
              <a:ext uri="{FF2B5EF4-FFF2-40B4-BE49-F238E27FC236}">
                <a16:creationId xmlns:a16="http://schemas.microsoft.com/office/drawing/2014/main" id="{EEAC730A-63BC-DEF6-38E2-C9713BAD001E}"/>
              </a:ext>
            </a:extLst>
          </p:cNvPr>
          <p:cNvSpPr/>
          <p:nvPr/>
        </p:nvSpPr>
        <p:spPr>
          <a:xfrm>
            <a:off x="2834513" y="20713068"/>
            <a:ext cx="3779023" cy="101756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01;p3">
            <a:extLst>
              <a:ext uri="{FF2B5EF4-FFF2-40B4-BE49-F238E27FC236}">
                <a16:creationId xmlns:a16="http://schemas.microsoft.com/office/drawing/2014/main" id="{829D8D51-AE3A-3B6B-2836-EBD63B248CC7}"/>
              </a:ext>
            </a:extLst>
          </p:cNvPr>
          <p:cNvSpPr/>
          <p:nvPr/>
        </p:nvSpPr>
        <p:spPr>
          <a:xfrm>
            <a:off x="19398539" y="18256124"/>
            <a:ext cx="3779023" cy="101756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01;p3">
            <a:extLst>
              <a:ext uri="{FF2B5EF4-FFF2-40B4-BE49-F238E27FC236}">
                <a16:creationId xmlns:a16="http://schemas.microsoft.com/office/drawing/2014/main" id="{434F34F0-3B3C-2DBC-7053-50970DCE39E0}"/>
              </a:ext>
            </a:extLst>
          </p:cNvPr>
          <p:cNvSpPr/>
          <p:nvPr/>
        </p:nvSpPr>
        <p:spPr>
          <a:xfrm>
            <a:off x="19085444" y="27007209"/>
            <a:ext cx="3779023" cy="101756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101;p3">
            <a:extLst>
              <a:ext uri="{FF2B5EF4-FFF2-40B4-BE49-F238E27FC236}">
                <a16:creationId xmlns:a16="http://schemas.microsoft.com/office/drawing/2014/main" id="{FB797684-D607-D810-BD68-4A1EF85A8416}"/>
              </a:ext>
            </a:extLst>
          </p:cNvPr>
          <p:cNvSpPr/>
          <p:nvPr/>
        </p:nvSpPr>
        <p:spPr>
          <a:xfrm>
            <a:off x="19208888" y="27843070"/>
            <a:ext cx="3779023" cy="101756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3F546CAD-3018-D50D-8366-C35CF64F5F20}"/>
              </a:ext>
            </a:extLst>
          </p:cNvPr>
          <p:cNvSpPr/>
          <p:nvPr/>
        </p:nvSpPr>
        <p:spPr>
          <a:xfrm>
            <a:off x="2752874" y="22083684"/>
            <a:ext cx="20393108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C3B2FC0C-9D63-99B3-B5EA-1F9A67C03BA5}"/>
              </a:ext>
            </a:extLst>
          </p:cNvPr>
          <p:cNvSpPr/>
          <p:nvPr/>
        </p:nvSpPr>
        <p:spPr>
          <a:xfrm>
            <a:off x="2894182" y="23332823"/>
            <a:ext cx="20393108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811FC0B4-8423-2153-765E-8E9A283BFBC1}"/>
              </a:ext>
            </a:extLst>
          </p:cNvPr>
          <p:cNvSpPr/>
          <p:nvPr/>
        </p:nvSpPr>
        <p:spPr>
          <a:xfrm>
            <a:off x="2651052" y="11997057"/>
            <a:ext cx="11284404" cy="53956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BA67289C-31B7-0BD8-ACBF-25F5652512DF}"/>
              </a:ext>
            </a:extLst>
          </p:cNvPr>
          <p:cNvSpPr/>
          <p:nvPr/>
        </p:nvSpPr>
        <p:spPr>
          <a:xfrm>
            <a:off x="7251767" y="14173526"/>
            <a:ext cx="6683689" cy="6753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F6AC7BD6-5920-B96B-5268-80B25DD630DB}"/>
              </a:ext>
            </a:extLst>
          </p:cNvPr>
          <p:cNvSpPr/>
          <p:nvPr/>
        </p:nvSpPr>
        <p:spPr>
          <a:xfrm>
            <a:off x="7212681" y="15931313"/>
            <a:ext cx="6644405" cy="6753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048EF347-1418-05E9-AB11-3850EE688BA1}"/>
              </a:ext>
            </a:extLst>
          </p:cNvPr>
          <p:cNvSpPr/>
          <p:nvPr/>
        </p:nvSpPr>
        <p:spPr>
          <a:xfrm>
            <a:off x="6776279" y="10360149"/>
            <a:ext cx="7275103" cy="8168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9A6D0643-D7C5-4C25-2C5B-6A8429920B64}"/>
              </a:ext>
            </a:extLst>
          </p:cNvPr>
          <p:cNvSpPr/>
          <p:nvPr/>
        </p:nvSpPr>
        <p:spPr>
          <a:xfrm>
            <a:off x="7091627" y="7632488"/>
            <a:ext cx="7275103" cy="8168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A5D42147-63FE-A47D-B045-E545A0C81C54}"/>
              </a:ext>
            </a:extLst>
          </p:cNvPr>
          <p:cNvSpPr/>
          <p:nvPr/>
        </p:nvSpPr>
        <p:spPr>
          <a:xfrm>
            <a:off x="14051382" y="13635292"/>
            <a:ext cx="10080628" cy="120904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C6EE6442-430A-9293-B64C-ED8C4C56FC93}"/>
              </a:ext>
            </a:extLst>
          </p:cNvPr>
          <p:cNvSpPr/>
          <p:nvPr/>
        </p:nvSpPr>
        <p:spPr>
          <a:xfrm>
            <a:off x="2752874" y="19693097"/>
            <a:ext cx="20393108" cy="1181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B502CA58-2391-FAA8-D1D8-5BFE899814A2}"/>
              </a:ext>
            </a:extLst>
          </p:cNvPr>
          <p:cNvSpPr/>
          <p:nvPr/>
        </p:nvSpPr>
        <p:spPr>
          <a:xfrm>
            <a:off x="14129752" y="15605808"/>
            <a:ext cx="10080628" cy="120904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5F56269F-5D93-277A-E2B1-721D6882836D}"/>
              </a:ext>
            </a:extLst>
          </p:cNvPr>
          <p:cNvSpPr/>
          <p:nvPr/>
        </p:nvSpPr>
        <p:spPr>
          <a:xfrm>
            <a:off x="14051382" y="17808551"/>
            <a:ext cx="10080628" cy="120904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483B7671-A8D1-2FEE-8C29-EBF1B3CF9997}"/>
              </a:ext>
            </a:extLst>
          </p:cNvPr>
          <p:cNvSpPr/>
          <p:nvPr/>
        </p:nvSpPr>
        <p:spPr>
          <a:xfrm>
            <a:off x="13935456" y="5522197"/>
            <a:ext cx="10080628" cy="120904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227724DC-6DA7-A676-6A8A-9B8BA8B6CBED}"/>
              </a:ext>
            </a:extLst>
          </p:cNvPr>
          <p:cNvSpPr/>
          <p:nvPr/>
        </p:nvSpPr>
        <p:spPr>
          <a:xfrm>
            <a:off x="13857086" y="7724940"/>
            <a:ext cx="10080628" cy="120904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EA148BF1-82C5-477E-1799-C21B516970EF}"/>
              </a:ext>
            </a:extLst>
          </p:cNvPr>
          <p:cNvSpPr/>
          <p:nvPr/>
        </p:nvSpPr>
        <p:spPr>
          <a:xfrm>
            <a:off x="14366730" y="25667724"/>
            <a:ext cx="9264530" cy="120904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085384FC-C38F-35B1-A828-EF48AAFE4757}"/>
              </a:ext>
            </a:extLst>
          </p:cNvPr>
          <p:cNvSpPr/>
          <p:nvPr/>
        </p:nvSpPr>
        <p:spPr>
          <a:xfrm>
            <a:off x="14288360" y="27870467"/>
            <a:ext cx="9264530" cy="120904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DBCEB7B9-987C-8572-596C-D32463C74B2B}"/>
              </a:ext>
            </a:extLst>
          </p:cNvPr>
          <p:cNvSpPr/>
          <p:nvPr/>
        </p:nvSpPr>
        <p:spPr>
          <a:xfrm>
            <a:off x="7307008" y="26117039"/>
            <a:ext cx="6683689" cy="6753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21CD2F16-D783-3ED7-FE80-3200293C04E1}"/>
              </a:ext>
            </a:extLst>
          </p:cNvPr>
          <p:cNvSpPr/>
          <p:nvPr/>
        </p:nvSpPr>
        <p:spPr>
          <a:xfrm>
            <a:off x="7212681" y="28057527"/>
            <a:ext cx="6644405" cy="6753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372FD39F-990A-2EB7-D6E3-C94C520E8E21}"/>
              </a:ext>
            </a:extLst>
          </p:cNvPr>
          <p:cNvSpPr/>
          <p:nvPr/>
        </p:nvSpPr>
        <p:spPr>
          <a:xfrm>
            <a:off x="5797725" y="18054502"/>
            <a:ext cx="6683689" cy="6753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3">
            <a:extLst>
              <a:ext uri="{FF2B5EF4-FFF2-40B4-BE49-F238E27FC236}">
                <a16:creationId xmlns:a16="http://schemas.microsoft.com/office/drawing/2014/main" id="{64AF30DA-B6EE-2194-183B-94481B26E4B7}"/>
              </a:ext>
            </a:extLst>
          </p:cNvPr>
          <p:cNvSpPr/>
          <p:nvPr/>
        </p:nvSpPr>
        <p:spPr>
          <a:xfrm>
            <a:off x="3010108" y="5181687"/>
            <a:ext cx="4780580" cy="81684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BC4A396F-B631-452C-0001-92938DD90A8E}"/>
              </a:ext>
            </a:extLst>
          </p:cNvPr>
          <p:cNvSpPr/>
          <p:nvPr/>
        </p:nvSpPr>
        <p:spPr>
          <a:xfrm>
            <a:off x="2147963" y="7528612"/>
            <a:ext cx="4780580" cy="81684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59992590-7D04-FFF7-CEBF-A56544BA7048}"/>
              </a:ext>
            </a:extLst>
          </p:cNvPr>
          <p:cNvSpPr/>
          <p:nvPr/>
        </p:nvSpPr>
        <p:spPr>
          <a:xfrm>
            <a:off x="19351430" y="1610680"/>
            <a:ext cx="4780580" cy="81684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1;p3">
            <a:extLst>
              <a:ext uri="{FF2B5EF4-FFF2-40B4-BE49-F238E27FC236}">
                <a16:creationId xmlns:a16="http://schemas.microsoft.com/office/drawing/2014/main" id="{D0A96F3D-B484-3CEC-1489-D7F2D49229A9}"/>
              </a:ext>
            </a:extLst>
          </p:cNvPr>
          <p:cNvSpPr/>
          <p:nvPr/>
        </p:nvSpPr>
        <p:spPr>
          <a:xfrm>
            <a:off x="19351429" y="3409707"/>
            <a:ext cx="4444851" cy="106437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1;p3">
            <a:extLst>
              <a:ext uri="{FF2B5EF4-FFF2-40B4-BE49-F238E27FC236}">
                <a16:creationId xmlns:a16="http://schemas.microsoft.com/office/drawing/2014/main" id="{DB24A03D-D051-034E-938E-D5506DA6F53A}"/>
              </a:ext>
            </a:extLst>
          </p:cNvPr>
          <p:cNvSpPr/>
          <p:nvPr/>
        </p:nvSpPr>
        <p:spPr>
          <a:xfrm>
            <a:off x="14051382" y="9658492"/>
            <a:ext cx="9094600" cy="104077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1;p3">
            <a:extLst>
              <a:ext uri="{FF2B5EF4-FFF2-40B4-BE49-F238E27FC236}">
                <a16:creationId xmlns:a16="http://schemas.microsoft.com/office/drawing/2014/main" id="{FCEE4023-24F3-E724-ADB6-5816A22C61FC}"/>
              </a:ext>
            </a:extLst>
          </p:cNvPr>
          <p:cNvSpPr/>
          <p:nvPr/>
        </p:nvSpPr>
        <p:spPr>
          <a:xfrm>
            <a:off x="3049775" y="25667724"/>
            <a:ext cx="3878768" cy="120904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1;p3">
            <a:extLst>
              <a:ext uri="{FF2B5EF4-FFF2-40B4-BE49-F238E27FC236}">
                <a16:creationId xmlns:a16="http://schemas.microsoft.com/office/drawing/2014/main" id="{3800656D-93FD-815E-05F5-2FA1EAD1D3C7}"/>
              </a:ext>
            </a:extLst>
          </p:cNvPr>
          <p:cNvSpPr/>
          <p:nvPr/>
        </p:nvSpPr>
        <p:spPr>
          <a:xfrm>
            <a:off x="3118276" y="27620439"/>
            <a:ext cx="3878768" cy="120904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0;p3">
            <a:extLst>
              <a:ext uri="{FF2B5EF4-FFF2-40B4-BE49-F238E27FC236}">
                <a16:creationId xmlns:a16="http://schemas.microsoft.com/office/drawing/2014/main" id="{240AE200-8589-1BBA-CC48-95554B9FCE1B}"/>
              </a:ext>
            </a:extLst>
          </p:cNvPr>
          <p:cNvSpPr/>
          <p:nvPr/>
        </p:nvSpPr>
        <p:spPr>
          <a:xfrm>
            <a:off x="14129752" y="11516811"/>
            <a:ext cx="10080628" cy="120904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9F11837D-F12C-03CA-004A-105DFD93188C}"/>
              </a:ext>
            </a:extLst>
          </p:cNvPr>
          <p:cNvSpPr/>
          <p:nvPr/>
        </p:nvSpPr>
        <p:spPr>
          <a:xfrm>
            <a:off x="2752874" y="13690095"/>
            <a:ext cx="4023405" cy="104370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8;p3">
            <a:extLst>
              <a:ext uri="{FF2B5EF4-FFF2-40B4-BE49-F238E27FC236}">
                <a16:creationId xmlns:a16="http://schemas.microsoft.com/office/drawing/2014/main" id="{4F872053-EC94-41EE-0B34-A4F8E743D57B}"/>
              </a:ext>
            </a:extLst>
          </p:cNvPr>
          <p:cNvSpPr/>
          <p:nvPr/>
        </p:nvSpPr>
        <p:spPr>
          <a:xfrm>
            <a:off x="2158135" y="15548240"/>
            <a:ext cx="4023405" cy="104370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8;p3">
            <a:extLst>
              <a:ext uri="{FF2B5EF4-FFF2-40B4-BE49-F238E27FC236}">
                <a16:creationId xmlns:a16="http://schemas.microsoft.com/office/drawing/2014/main" id="{4ADD4F18-B80C-C1D7-3F56-171B2781AF41}"/>
              </a:ext>
            </a:extLst>
          </p:cNvPr>
          <p:cNvSpPr/>
          <p:nvPr/>
        </p:nvSpPr>
        <p:spPr>
          <a:xfrm>
            <a:off x="2747930" y="9669799"/>
            <a:ext cx="4023405" cy="104370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8;p3">
            <a:extLst>
              <a:ext uri="{FF2B5EF4-FFF2-40B4-BE49-F238E27FC236}">
                <a16:creationId xmlns:a16="http://schemas.microsoft.com/office/drawing/2014/main" id="{3A6CDE1C-E0DE-CF0D-A2AA-43C85CB020C5}"/>
              </a:ext>
            </a:extLst>
          </p:cNvPr>
          <p:cNvSpPr/>
          <p:nvPr/>
        </p:nvSpPr>
        <p:spPr>
          <a:xfrm>
            <a:off x="3101174" y="6093329"/>
            <a:ext cx="7761898" cy="115241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A77CD1AB-8E4B-3030-CEC4-0276A232A1D7}"/>
              </a:ext>
            </a:extLst>
          </p:cNvPr>
          <p:cNvSpPr/>
          <p:nvPr/>
        </p:nvSpPr>
        <p:spPr>
          <a:xfrm>
            <a:off x="2860137" y="14331124"/>
            <a:ext cx="7929783" cy="6753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655C66CB-1B46-5758-95EC-39C6B15E58C9}"/>
              </a:ext>
            </a:extLst>
          </p:cNvPr>
          <p:cNvSpPr/>
          <p:nvPr/>
        </p:nvSpPr>
        <p:spPr>
          <a:xfrm>
            <a:off x="2860137" y="15430364"/>
            <a:ext cx="6644405" cy="6753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F582432A-0023-2544-B377-D0F483008CBF}"/>
              </a:ext>
            </a:extLst>
          </p:cNvPr>
          <p:cNvSpPr/>
          <p:nvPr/>
        </p:nvSpPr>
        <p:spPr>
          <a:xfrm>
            <a:off x="2860136" y="13655731"/>
            <a:ext cx="7929783" cy="6753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8B6C2A9F-0072-DDC9-B008-99BF74C8AAB2}"/>
              </a:ext>
            </a:extLst>
          </p:cNvPr>
          <p:cNvSpPr/>
          <p:nvPr/>
        </p:nvSpPr>
        <p:spPr>
          <a:xfrm>
            <a:off x="3001221" y="12517390"/>
            <a:ext cx="2850939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C95A4C39-56E4-EE85-351E-5F0BA75F3F47}"/>
              </a:ext>
            </a:extLst>
          </p:cNvPr>
          <p:cNvSpPr/>
          <p:nvPr/>
        </p:nvSpPr>
        <p:spPr>
          <a:xfrm>
            <a:off x="3001221" y="11606643"/>
            <a:ext cx="2850939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724D96F3-B9A0-540B-4C6C-0DA70A777A42}"/>
              </a:ext>
            </a:extLst>
          </p:cNvPr>
          <p:cNvSpPr/>
          <p:nvPr/>
        </p:nvSpPr>
        <p:spPr>
          <a:xfrm>
            <a:off x="10789919" y="2395587"/>
            <a:ext cx="10863073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EB9CC5CF-752A-8C68-0D00-47017D340C59}"/>
              </a:ext>
            </a:extLst>
          </p:cNvPr>
          <p:cNvSpPr/>
          <p:nvPr/>
        </p:nvSpPr>
        <p:spPr>
          <a:xfrm>
            <a:off x="10789919" y="6744291"/>
            <a:ext cx="10863073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0BADE2C8-9488-157F-CF5E-81C0039F01C0}"/>
              </a:ext>
            </a:extLst>
          </p:cNvPr>
          <p:cNvSpPr/>
          <p:nvPr/>
        </p:nvSpPr>
        <p:spPr>
          <a:xfrm>
            <a:off x="4073005" y="5412358"/>
            <a:ext cx="1779155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CB1E7F65-7F8B-33D4-367D-F233BEB55B6D}"/>
              </a:ext>
            </a:extLst>
          </p:cNvPr>
          <p:cNvSpPr/>
          <p:nvPr/>
        </p:nvSpPr>
        <p:spPr>
          <a:xfrm>
            <a:off x="4073005" y="6578864"/>
            <a:ext cx="1779155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5BDD7600-553C-2C16-FF3B-4DD61D03798C}"/>
              </a:ext>
            </a:extLst>
          </p:cNvPr>
          <p:cNvSpPr/>
          <p:nvPr/>
        </p:nvSpPr>
        <p:spPr>
          <a:xfrm>
            <a:off x="3001221" y="7687963"/>
            <a:ext cx="3253275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BB820E65-0DC4-FB86-9D6A-29B77570F73F}"/>
              </a:ext>
            </a:extLst>
          </p:cNvPr>
          <p:cNvSpPr/>
          <p:nvPr/>
        </p:nvSpPr>
        <p:spPr>
          <a:xfrm>
            <a:off x="2941138" y="9446880"/>
            <a:ext cx="3253275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0339DBA6-473E-85B5-DD47-FA3FBE0F9576}"/>
              </a:ext>
            </a:extLst>
          </p:cNvPr>
          <p:cNvSpPr/>
          <p:nvPr/>
        </p:nvSpPr>
        <p:spPr>
          <a:xfrm>
            <a:off x="19660891" y="12560171"/>
            <a:ext cx="3253275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47AE7ECA-38D1-0071-79EF-1BE002C7EF77}"/>
              </a:ext>
            </a:extLst>
          </p:cNvPr>
          <p:cNvSpPr/>
          <p:nvPr/>
        </p:nvSpPr>
        <p:spPr>
          <a:xfrm>
            <a:off x="21035475" y="14478522"/>
            <a:ext cx="2885229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DDD37831-8D67-7ACE-1A0B-B69E232829FB}"/>
              </a:ext>
            </a:extLst>
          </p:cNvPr>
          <p:cNvSpPr/>
          <p:nvPr/>
        </p:nvSpPr>
        <p:spPr>
          <a:xfrm>
            <a:off x="21652992" y="13461062"/>
            <a:ext cx="1948466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4EA8453A-B101-79FF-B6DC-1B5E2A463C98}"/>
              </a:ext>
            </a:extLst>
          </p:cNvPr>
          <p:cNvSpPr/>
          <p:nvPr/>
        </p:nvSpPr>
        <p:spPr>
          <a:xfrm>
            <a:off x="5198389" y="18132840"/>
            <a:ext cx="11151083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691B86F0-DBDD-D062-CD05-DF671EF40213}"/>
              </a:ext>
            </a:extLst>
          </p:cNvPr>
          <p:cNvSpPr/>
          <p:nvPr/>
        </p:nvSpPr>
        <p:spPr>
          <a:xfrm>
            <a:off x="5214377" y="21923115"/>
            <a:ext cx="11151083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0E11BCDB-D4C2-231D-7B45-764401D41E56}"/>
              </a:ext>
            </a:extLst>
          </p:cNvPr>
          <p:cNvSpPr/>
          <p:nvPr/>
        </p:nvSpPr>
        <p:spPr>
          <a:xfrm>
            <a:off x="2860137" y="25092153"/>
            <a:ext cx="1894744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19B387F2-2447-6284-2AE7-0DEDB024E3C0}"/>
              </a:ext>
            </a:extLst>
          </p:cNvPr>
          <p:cNvSpPr/>
          <p:nvPr/>
        </p:nvSpPr>
        <p:spPr>
          <a:xfrm>
            <a:off x="2860136" y="26085603"/>
            <a:ext cx="1894744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10AC8B45-26AD-050B-7182-3FAE5A2933E1}"/>
              </a:ext>
            </a:extLst>
          </p:cNvPr>
          <p:cNvSpPr/>
          <p:nvPr/>
        </p:nvSpPr>
        <p:spPr>
          <a:xfrm>
            <a:off x="2860136" y="26943030"/>
            <a:ext cx="1894744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DE399ABF-8956-AA27-4F09-915893A53033}"/>
              </a:ext>
            </a:extLst>
          </p:cNvPr>
          <p:cNvSpPr/>
          <p:nvPr/>
        </p:nvSpPr>
        <p:spPr>
          <a:xfrm>
            <a:off x="17167449" y="25092153"/>
            <a:ext cx="3868026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1C69FCF9-5A28-86CE-BE99-37CACB278584}"/>
              </a:ext>
            </a:extLst>
          </p:cNvPr>
          <p:cNvSpPr/>
          <p:nvPr/>
        </p:nvSpPr>
        <p:spPr>
          <a:xfrm>
            <a:off x="17167448" y="26085603"/>
            <a:ext cx="3868026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44A12AFF-A4E7-6E0F-2CE6-69D43C1F603A}"/>
              </a:ext>
            </a:extLst>
          </p:cNvPr>
          <p:cNvSpPr/>
          <p:nvPr/>
        </p:nvSpPr>
        <p:spPr>
          <a:xfrm>
            <a:off x="17167448" y="26943030"/>
            <a:ext cx="3868026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82E5AFCA-7E15-38E9-9305-051355960282}"/>
              </a:ext>
            </a:extLst>
          </p:cNvPr>
          <p:cNvSpPr/>
          <p:nvPr/>
        </p:nvSpPr>
        <p:spPr>
          <a:xfrm>
            <a:off x="21652992" y="18132840"/>
            <a:ext cx="1894744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6BF145F0-C217-D680-28B5-E0063EF255B0}"/>
              </a:ext>
            </a:extLst>
          </p:cNvPr>
          <p:cNvSpPr/>
          <p:nvPr/>
        </p:nvSpPr>
        <p:spPr>
          <a:xfrm>
            <a:off x="21706714" y="21781083"/>
            <a:ext cx="1894744" cy="9436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854851ED-3075-A664-AEA4-1E06E7A7D39D}"/>
              </a:ext>
            </a:extLst>
          </p:cNvPr>
          <p:cNvSpPr/>
          <p:nvPr/>
        </p:nvSpPr>
        <p:spPr>
          <a:xfrm>
            <a:off x="13567448" y="989341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31961EA3-F699-6EE7-4B2B-81675B76D32B}"/>
              </a:ext>
            </a:extLst>
          </p:cNvPr>
          <p:cNvSpPr/>
          <p:nvPr/>
        </p:nvSpPr>
        <p:spPr>
          <a:xfrm>
            <a:off x="11470454" y="4940920"/>
            <a:ext cx="9296994" cy="152466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29E4F34F-85A9-8322-A292-9F82831B697C}"/>
              </a:ext>
            </a:extLst>
          </p:cNvPr>
          <p:cNvSpPr/>
          <p:nvPr/>
        </p:nvSpPr>
        <p:spPr>
          <a:xfrm>
            <a:off x="11470454" y="3407068"/>
            <a:ext cx="2538154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FFFE82CE-4EEB-1F34-2516-68E88FEECC9F}"/>
              </a:ext>
            </a:extLst>
          </p:cNvPr>
          <p:cNvSpPr/>
          <p:nvPr/>
        </p:nvSpPr>
        <p:spPr>
          <a:xfrm>
            <a:off x="5852159" y="11278786"/>
            <a:ext cx="4937759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710386CF-9875-6D0F-96E8-AD0B6998F8DF}"/>
              </a:ext>
            </a:extLst>
          </p:cNvPr>
          <p:cNvSpPr/>
          <p:nvPr/>
        </p:nvSpPr>
        <p:spPr>
          <a:xfrm>
            <a:off x="5888737" y="12490981"/>
            <a:ext cx="4937759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7;p3">
            <a:extLst>
              <a:ext uri="{FF2B5EF4-FFF2-40B4-BE49-F238E27FC236}">
                <a16:creationId xmlns:a16="http://schemas.microsoft.com/office/drawing/2014/main" id="{DB499033-3D70-24E5-F141-0A2B846866DF}"/>
              </a:ext>
            </a:extLst>
          </p:cNvPr>
          <p:cNvSpPr/>
          <p:nvPr/>
        </p:nvSpPr>
        <p:spPr>
          <a:xfrm>
            <a:off x="5596125" y="19373386"/>
            <a:ext cx="1049731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7;p3">
            <a:extLst>
              <a:ext uri="{FF2B5EF4-FFF2-40B4-BE49-F238E27FC236}">
                <a16:creationId xmlns:a16="http://schemas.microsoft.com/office/drawing/2014/main" id="{69A214EA-92AF-B5AB-D4A2-32E263CEF2E4}"/>
              </a:ext>
            </a:extLst>
          </p:cNvPr>
          <p:cNvSpPr/>
          <p:nvPr/>
        </p:nvSpPr>
        <p:spPr>
          <a:xfrm>
            <a:off x="5632703" y="20585581"/>
            <a:ext cx="1049731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7;p3">
            <a:extLst>
              <a:ext uri="{FF2B5EF4-FFF2-40B4-BE49-F238E27FC236}">
                <a16:creationId xmlns:a16="http://schemas.microsoft.com/office/drawing/2014/main" id="{547B75ED-E675-D0FB-B9F0-93B8231E6AED}"/>
              </a:ext>
            </a:extLst>
          </p:cNvPr>
          <p:cNvSpPr/>
          <p:nvPr/>
        </p:nvSpPr>
        <p:spPr>
          <a:xfrm>
            <a:off x="14557248" y="23765709"/>
            <a:ext cx="9363456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7;p3">
            <a:extLst>
              <a:ext uri="{FF2B5EF4-FFF2-40B4-BE49-F238E27FC236}">
                <a16:creationId xmlns:a16="http://schemas.microsoft.com/office/drawing/2014/main" id="{CE40EB64-1D03-7586-59E1-BF23A00818AF}"/>
              </a:ext>
            </a:extLst>
          </p:cNvPr>
          <p:cNvSpPr/>
          <p:nvPr/>
        </p:nvSpPr>
        <p:spPr>
          <a:xfrm>
            <a:off x="5554335" y="16447891"/>
            <a:ext cx="10612261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7;p3">
            <a:extLst>
              <a:ext uri="{FF2B5EF4-FFF2-40B4-BE49-F238E27FC236}">
                <a16:creationId xmlns:a16="http://schemas.microsoft.com/office/drawing/2014/main" id="{2753FCC6-23A6-B54A-6335-0D046DEA317E}"/>
              </a:ext>
            </a:extLst>
          </p:cNvPr>
          <p:cNvSpPr/>
          <p:nvPr/>
        </p:nvSpPr>
        <p:spPr>
          <a:xfrm>
            <a:off x="14849856" y="25011269"/>
            <a:ext cx="247996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7;p3">
            <a:extLst>
              <a:ext uri="{FF2B5EF4-FFF2-40B4-BE49-F238E27FC236}">
                <a16:creationId xmlns:a16="http://schemas.microsoft.com/office/drawing/2014/main" id="{B2D0BDAA-D6CF-D83F-7955-8F932000CF40}"/>
              </a:ext>
            </a:extLst>
          </p:cNvPr>
          <p:cNvSpPr/>
          <p:nvPr/>
        </p:nvSpPr>
        <p:spPr>
          <a:xfrm>
            <a:off x="2718429" y="23832153"/>
            <a:ext cx="247996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00;p3">
            <a:extLst>
              <a:ext uri="{FF2B5EF4-FFF2-40B4-BE49-F238E27FC236}">
                <a16:creationId xmlns:a16="http://schemas.microsoft.com/office/drawing/2014/main" id="{4451BDF5-FC97-57EE-3FB4-C275147A93F3}"/>
              </a:ext>
            </a:extLst>
          </p:cNvPr>
          <p:cNvSpPr/>
          <p:nvPr/>
        </p:nvSpPr>
        <p:spPr>
          <a:xfrm>
            <a:off x="2594413" y="1312740"/>
            <a:ext cx="3253275" cy="12530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0;p3">
            <a:extLst>
              <a:ext uri="{FF2B5EF4-FFF2-40B4-BE49-F238E27FC236}">
                <a16:creationId xmlns:a16="http://schemas.microsoft.com/office/drawing/2014/main" id="{692EDD86-E6E0-A725-8000-DEE208CFB046}"/>
              </a:ext>
            </a:extLst>
          </p:cNvPr>
          <p:cNvSpPr/>
          <p:nvPr/>
        </p:nvSpPr>
        <p:spPr>
          <a:xfrm>
            <a:off x="2809527" y="4205707"/>
            <a:ext cx="3253275" cy="12530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0;p3">
            <a:extLst>
              <a:ext uri="{FF2B5EF4-FFF2-40B4-BE49-F238E27FC236}">
                <a16:creationId xmlns:a16="http://schemas.microsoft.com/office/drawing/2014/main" id="{B449447D-99E9-6B90-0164-7F76225868B1}"/>
              </a:ext>
            </a:extLst>
          </p:cNvPr>
          <p:cNvSpPr/>
          <p:nvPr/>
        </p:nvSpPr>
        <p:spPr>
          <a:xfrm>
            <a:off x="2718429" y="5455632"/>
            <a:ext cx="1779155" cy="12530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98;p3">
            <a:extLst>
              <a:ext uri="{FF2B5EF4-FFF2-40B4-BE49-F238E27FC236}">
                <a16:creationId xmlns:a16="http://schemas.microsoft.com/office/drawing/2014/main" id="{D3A9620A-8B20-226C-DF86-79315AA08B91}"/>
              </a:ext>
            </a:extLst>
          </p:cNvPr>
          <p:cNvSpPr/>
          <p:nvPr/>
        </p:nvSpPr>
        <p:spPr>
          <a:xfrm>
            <a:off x="11283165" y="13570288"/>
            <a:ext cx="10145448" cy="8601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98;p3">
            <a:extLst>
              <a:ext uri="{FF2B5EF4-FFF2-40B4-BE49-F238E27FC236}">
                <a16:creationId xmlns:a16="http://schemas.microsoft.com/office/drawing/2014/main" id="{AAE05C58-5107-6A68-8A8E-3B9547F30EBE}"/>
              </a:ext>
            </a:extLst>
          </p:cNvPr>
          <p:cNvSpPr/>
          <p:nvPr/>
        </p:nvSpPr>
        <p:spPr>
          <a:xfrm>
            <a:off x="10688426" y="15428433"/>
            <a:ext cx="10145448" cy="8601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98;p3">
            <a:extLst>
              <a:ext uri="{FF2B5EF4-FFF2-40B4-BE49-F238E27FC236}">
                <a16:creationId xmlns:a16="http://schemas.microsoft.com/office/drawing/2014/main" id="{A5DC6783-4A68-2FBD-515C-C94A01E9D28A}"/>
              </a:ext>
            </a:extLst>
          </p:cNvPr>
          <p:cNvSpPr/>
          <p:nvPr/>
        </p:nvSpPr>
        <p:spPr>
          <a:xfrm>
            <a:off x="10826496" y="7687834"/>
            <a:ext cx="10145448" cy="8601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98;p3">
            <a:extLst>
              <a:ext uri="{FF2B5EF4-FFF2-40B4-BE49-F238E27FC236}">
                <a16:creationId xmlns:a16="http://schemas.microsoft.com/office/drawing/2014/main" id="{5B9E8362-5EDD-68CA-879A-6FCBADDC4FF4}"/>
              </a:ext>
            </a:extLst>
          </p:cNvPr>
          <p:cNvSpPr/>
          <p:nvPr/>
        </p:nvSpPr>
        <p:spPr>
          <a:xfrm>
            <a:off x="10826496" y="14496908"/>
            <a:ext cx="10145448" cy="8601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98;p3">
            <a:extLst>
              <a:ext uri="{FF2B5EF4-FFF2-40B4-BE49-F238E27FC236}">
                <a16:creationId xmlns:a16="http://schemas.microsoft.com/office/drawing/2014/main" id="{6EA848A8-C1D3-B165-7432-5D97697FC73D}"/>
              </a:ext>
            </a:extLst>
          </p:cNvPr>
          <p:cNvSpPr/>
          <p:nvPr/>
        </p:nvSpPr>
        <p:spPr>
          <a:xfrm>
            <a:off x="5214376" y="26267892"/>
            <a:ext cx="11953071" cy="7158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98;p3">
            <a:extLst>
              <a:ext uri="{FF2B5EF4-FFF2-40B4-BE49-F238E27FC236}">
                <a16:creationId xmlns:a16="http://schemas.microsoft.com/office/drawing/2014/main" id="{1751793A-A9EB-0D9F-D21A-9D2621038AF0}"/>
              </a:ext>
            </a:extLst>
          </p:cNvPr>
          <p:cNvSpPr/>
          <p:nvPr/>
        </p:nvSpPr>
        <p:spPr>
          <a:xfrm>
            <a:off x="4619637" y="28126037"/>
            <a:ext cx="11953071" cy="7158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98;p3">
            <a:extLst>
              <a:ext uri="{FF2B5EF4-FFF2-40B4-BE49-F238E27FC236}">
                <a16:creationId xmlns:a16="http://schemas.microsoft.com/office/drawing/2014/main" id="{E147EB5D-9143-3B32-7F92-CCACBB9FDBD7}"/>
              </a:ext>
            </a:extLst>
          </p:cNvPr>
          <p:cNvSpPr/>
          <p:nvPr/>
        </p:nvSpPr>
        <p:spPr>
          <a:xfrm>
            <a:off x="4757707" y="27194512"/>
            <a:ext cx="11953071" cy="7158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98;p3">
            <a:extLst>
              <a:ext uri="{FF2B5EF4-FFF2-40B4-BE49-F238E27FC236}">
                <a16:creationId xmlns:a16="http://schemas.microsoft.com/office/drawing/2014/main" id="{76AF8F91-106A-4BF8-A967-8EF4C065CB4A}"/>
              </a:ext>
            </a:extLst>
          </p:cNvPr>
          <p:cNvSpPr/>
          <p:nvPr/>
        </p:nvSpPr>
        <p:spPr>
          <a:xfrm>
            <a:off x="21516867" y="26267892"/>
            <a:ext cx="2403837" cy="7158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98;p3">
            <a:extLst>
              <a:ext uri="{FF2B5EF4-FFF2-40B4-BE49-F238E27FC236}">
                <a16:creationId xmlns:a16="http://schemas.microsoft.com/office/drawing/2014/main" id="{6917BA5A-6601-84CE-28E7-FDDCDB2EAA5B}"/>
              </a:ext>
            </a:extLst>
          </p:cNvPr>
          <p:cNvSpPr/>
          <p:nvPr/>
        </p:nvSpPr>
        <p:spPr>
          <a:xfrm>
            <a:off x="20922128" y="28126037"/>
            <a:ext cx="2403837" cy="7158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98;p3">
            <a:extLst>
              <a:ext uri="{FF2B5EF4-FFF2-40B4-BE49-F238E27FC236}">
                <a16:creationId xmlns:a16="http://schemas.microsoft.com/office/drawing/2014/main" id="{D9FAFA70-779E-154E-9414-8DFA9F4C5546}"/>
              </a:ext>
            </a:extLst>
          </p:cNvPr>
          <p:cNvSpPr/>
          <p:nvPr/>
        </p:nvSpPr>
        <p:spPr>
          <a:xfrm>
            <a:off x="21060198" y="27194512"/>
            <a:ext cx="2403837" cy="7158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101;p3">
            <a:extLst>
              <a:ext uri="{FF2B5EF4-FFF2-40B4-BE49-F238E27FC236}">
                <a16:creationId xmlns:a16="http://schemas.microsoft.com/office/drawing/2014/main" id="{647A125C-06AB-8258-265F-E91C62C3504A}"/>
              </a:ext>
            </a:extLst>
          </p:cNvPr>
          <p:cNvSpPr/>
          <p:nvPr/>
        </p:nvSpPr>
        <p:spPr>
          <a:xfrm>
            <a:off x="2795613" y="10355552"/>
            <a:ext cx="4937758" cy="72856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101;p3">
            <a:extLst>
              <a:ext uri="{FF2B5EF4-FFF2-40B4-BE49-F238E27FC236}">
                <a16:creationId xmlns:a16="http://schemas.microsoft.com/office/drawing/2014/main" id="{65B88068-11D4-8D1D-E212-1DC267A730F0}"/>
              </a:ext>
            </a:extLst>
          </p:cNvPr>
          <p:cNvSpPr/>
          <p:nvPr/>
        </p:nvSpPr>
        <p:spPr>
          <a:xfrm>
            <a:off x="2831163" y="2680608"/>
            <a:ext cx="4937758" cy="72856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100;p3">
            <a:extLst>
              <a:ext uri="{FF2B5EF4-FFF2-40B4-BE49-F238E27FC236}">
                <a16:creationId xmlns:a16="http://schemas.microsoft.com/office/drawing/2014/main" id="{068AD4A9-D14A-4150-F618-25D50DA7AFB7}"/>
              </a:ext>
            </a:extLst>
          </p:cNvPr>
          <p:cNvSpPr/>
          <p:nvPr/>
        </p:nvSpPr>
        <p:spPr>
          <a:xfrm>
            <a:off x="3001220" y="8417773"/>
            <a:ext cx="4732151" cy="8892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97;p3">
            <a:extLst>
              <a:ext uri="{FF2B5EF4-FFF2-40B4-BE49-F238E27FC236}">
                <a16:creationId xmlns:a16="http://schemas.microsoft.com/office/drawing/2014/main" id="{8CAB0597-5D62-DF1C-EEAA-1BEC1F06D97C}"/>
              </a:ext>
            </a:extLst>
          </p:cNvPr>
          <p:cNvSpPr/>
          <p:nvPr/>
        </p:nvSpPr>
        <p:spPr>
          <a:xfrm>
            <a:off x="21516867" y="19373386"/>
            <a:ext cx="2403837" cy="11200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97;p3">
            <a:extLst>
              <a:ext uri="{FF2B5EF4-FFF2-40B4-BE49-F238E27FC236}">
                <a16:creationId xmlns:a16="http://schemas.microsoft.com/office/drawing/2014/main" id="{F3316FB9-9B53-9AD7-A884-47DC813C3362}"/>
              </a:ext>
            </a:extLst>
          </p:cNvPr>
          <p:cNvSpPr/>
          <p:nvPr/>
        </p:nvSpPr>
        <p:spPr>
          <a:xfrm>
            <a:off x="21553445" y="20585581"/>
            <a:ext cx="2403837" cy="11200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97;p3">
            <a:extLst>
              <a:ext uri="{FF2B5EF4-FFF2-40B4-BE49-F238E27FC236}">
                <a16:creationId xmlns:a16="http://schemas.microsoft.com/office/drawing/2014/main" id="{B24B1B1A-CF75-2B21-F8DC-C55E183A4126}"/>
              </a:ext>
            </a:extLst>
          </p:cNvPr>
          <p:cNvSpPr/>
          <p:nvPr/>
        </p:nvSpPr>
        <p:spPr>
          <a:xfrm>
            <a:off x="19697469" y="11602747"/>
            <a:ext cx="3253275" cy="74142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98;p3">
            <a:extLst>
              <a:ext uri="{FF2B5EF4-FFF2-40B4-BE49-F238E27FC236}">
                <a16:creationId xmlns:a16="http://schemas.microsoft.com/office/drawing/2014/main" id="{B4829D74-700A-54D3-B423-79CA578505B0}"/>
              </a:ext>
            </a:extLst>
          </p:cNvPr>
          <p:cNvSpPr/>
          <p:nvPr/>
        </p:nvSpPr>
        <p:spPr>
          <a:xfrm>
            <a:off x="4619638" y="22858504"/>
            <a:ext cx="18819674" cy="7662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ADA33443-14A8-11D7-9D77-06AFBA90196B}"/>
              </a:ext>
            </a:extLst>
          </p:cNvPr>
          <p:cNvSpPr/>
          <p:nvPr/>
        </p:nvSpPr>
        <p:spPr>
          <a:xfrm>
            <a:off x="2405907" y="9555480"/>
            <a:ext cx="8612613" cy="7404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2F7C9376-F681-1DEA-E269-07955611F339}"/>
              </a:ext>
            </a:extLst>
          </p:cNvPr>
          <p:cNvSpPr/>
          <p:nvPr/>
        </p:nvSpPr>
        <p:spPr>
          <a:xfrm>
            <a:off x="2878347" y="14980592"/>
            <a:ext cx="8612613" cy="7404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2EBAD15A-B4D1-49BA-DE35-8D9BA221ABA0}"/>
              </a:ext>
            </a:extLst>
          </p:cNvPr>
          <p:cNvSpPr/>
          <p:nvPr/>
        </p:nvSpPr>
        <p:spPr>
          <a:xfrm>
            <a:off x="2878347" y="16474440"/>
            <a:ext cx="8612613" cy="7404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04C8B3C9-144C-33A1-C9A7-AD6717DD936B}"/>
              </a:ext>
            </a:extLst>
          </p:cNvPr>
          <p:cNvSpPr/>
          <p:nvPr/>
        </p:nvSpPr>
        <p:spPr>
          <a:xfrm>
            <a:off x="2878347" y="17598078"/>
            <a:ext cx="8612613" cy="7404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36D651C5-19FF-E3C4-C667-1A449EBF4246}"/>
              </a:ext>
            </a:extLst>
          </p:cNvPr>
          <p:cNvSpPr/>
          <p:nvPr/>
        </p:nvSpPr>
        <p:spPr>
          <a:xfrm>
            <a:off x="2878347" y="25648592"/>
            <a:ext cx="8612613" cy="7404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9C0E40E6-E279-FF0F-9E0A-C46DEA6CD4AF}"/>
              </a:ext>
            </a:extLst>
          </p:cNvPr>
          <p:cNvSpPr/>
          <p:nvPr/>
        </p:nvSpPr>
        <p:spPr>
          <a:xfrm>
            <a:off x="2878347" y="26772230"/>
            <a:ext cx="20758893" cy="11106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61D691B2-374A-94EE-17D8-D940D4F294DD}"/>
              </a:ext>
            </a:extLst>
          </p:cNvPr>
          <p:cNvSpPr/>
          <p:nvPr/>
        </p:nvSpPr>
        <p:spPr>
          <a:xfrm>
            <a:off x="2878347" y="28266078"/>
            <a:ext cx="21410403" cy="7404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7027850D-EA0B-8B8A-A9CF-A396CD553D9E}"/>
              </a:ext>
            </a:extLst>
          </p:cNvPr>
          <p:cNvSpPr/>
          <p:nvPr/>
        </p:nvSpPr>
        <p:spPr>
          <a:xfrm>
            <a:off x="20528280" y="14588359"/>
            <a:ext cx="3108960" cy="113265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7E4CF5CE-25B4-FA3F-F89B-426663DC115E}"/>
              </a:ext>
            </a:extLst>
          </p:cNvPr>
          <p:cNvSpPr/>
          <p:nvPr/>
        </p:nvSpPr>
        <p:spPr>
          <a:xfrm>
            <a:off x="20528280" y="16082207"/>
            <a:ext cx="3108960" cy="113265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D8ACCE4B-C97E-2421-848B-8271286636E0}"/>
              </a:ext>
            </a:extLst>
          </p:cNvPr>
          <p:cNvSpPr/>
          <p:nvPr/>
        </p:nvSpPr>
        <p:spPr>
          <a:xfrm>
            <a:off x="3584653" y="1254570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05FB98AC-DC34-F0FF-AA29-B050AF902147}"/>
              </a:ext>
            </a:extLst>
          </p:cNvPr>
          <p:cNvSpPr/>
          <p:nvPr/>
        </p:nvSpPr>
        <p:spPr>
          <a:xfrm>
            <a:off x="1953973" y="6569262"/>
            <a:ext cx="883068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1C81B14D-67A8-399A-C36B-94ACA340AD2C}"/>
              </a:ext>
            </a:extLst>
          </p:cNvPr>
          <p:cNvSpPr/>
          <p:nvPr/>
        </p:nvSpPr>
        <p:spPr>
          <a:xfrm>
            <a:off x="11018520" y="5053013"/>
            <a:ext cx="10515600" cy="130427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6A533C45-75F3-E0BC-8AA4-640A496EC3AF}"/>
              </a:ext>
            </a:extLst>
          </p:cNvPr>
          <p:cNvSpPr/>
          <p:nvPr/>
        </p:nvSpPr>
        <p:spPr>
          <a:xfrm>
            <a:off x="11367243" y="8991630"/>
            <a:ext cx="10515600" cy="130427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6FDD822F-BC77-EE6C-E9A2-8F432E752812}"/>
              </a:ext>
            </a:extLst>
          </p:cNvPr>
          <p:cNvSpPr/>
          <p:nvPr/>
        </p:nvSpPr>
        <p:spPr>
          <a:xfrm>
            <a:off x="2754630" y="3769140"/>
            <a:ext cx="1543050" cy="161375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3B761758-8D26-211B-BDC9-120D615BB196}"/>
              </a:ext>
            </a:extLst>
          </p:cNvPr>
          <p:cNvSpPr/>
          <p:nvPr/>
        </p:nvSpPr>
        <p:spPr>
          <a:xfrm>
            <a:off x="10012680" y="12189827"/>
            <a:ext cx="10515600" cy="130427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E328FDA5-E4FF-B86B-8330-15A35EB40C1D}"/>
              </a:ext>
            </a:extLst>
          </p:cNvPr>
          <p:cNvSpPr/>
          <p:nvPr/>
        </p:nvSpPr>
        <p:spPr>
          <a:xfrm>
            <a:off x="11367242" y="6569262"/>
            <a:ext cx="9846837" cy="136498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B35A1870-DFD1-7B0A-413D-141C14EB833D}"/>
              </a:ext>
            </a:extLst>
          </p:cNvPr>
          <p:cNvSpPr/>
          <p:nvPr/>
        </p:nvSpPr>
        <p:spPr>
          <a:xfrm>
            <a:off x="15773400" y="8085846"/>
            <a:ext cx="5775061" cy="122184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CDBF04DC-0C18-E65B-3F3E-977B4C2FD7C6}"/>
              </a:ext>
            </a:extLst>
          </p:cNvPr>
          <p:cNvSpPr/>
          <p:nvPr/>
        </p:nvSpPr>
        <p:spPr>
          <a:xfrm>
            <a:off x="9933010" y="13398193"/>
            <a:ext cx="11281069" cy="15114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B8A01FF8-2144-D189-611A-3432183F1A83}"/>
              </a:ext>
            </a:extLst>
          </p:cNvPr>
          <p:cNvSpPr/>
          <p:nvPr/>
        </p:nvSpPr>
        <p:spPr>
          <a:xfrm>
            <a:off x="11367243" y="16020092"/>
            <a:ext cx="9161038" cy="14715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A4BE85EB-A93E-34DE-44AD-57E667CA95F1}"/>
              </a:ext>
            </a:extLst>
          </p:cNvPr>
          <p:cNvSpPr/>
          <p:nvPr/>
        </p:nvSpPr>
        <p:spPr>
          <a:xfrm>
            <a:off x="11489163" y="14775742"/>
            <a:ext cx="9161038" cy="14715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F12D7C55-1DE2-CA4B-11A4-935908F9C73D}"/>
              </a:ext>
            </a:extLst>
          </p:cNvPr>
          <p:cNvSpPr/>
          <p:nvPr/>
        </p:nvSpPr>
        <p:spPr>
          <a:xfrm>
            <a:off x="12317047" y="17342677"/>
            <a:ext cx="9161038" cy="14715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B63D5744-08DA-57EA-535C-98CC11FABA0F}"/>
              </a:ext>
            </a:extLst>
          </p:cNvPr>
          <p:cNvSpPr/>
          <p:nvPr/>
        </p:nvSpPr>
        <p:spPr>
          <a:xfrm>
            <a:off x="2878347" y="2684591"/>
            <a:ext cx="8610816" cy="16149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ED977ECF-D556-CD51-8DD9-595325897AF5}"/>
              </a:ext>
            </a:extLst>
          </p:cNvPr>
          <p:cNvSpPr/>
          <p:nvPr/>
        </p:nvSpPr>
        <p:spPr>
          <a:xfrm>
            <a:off x="2582065" y="7773590"/>
            <a:ext cx="8610816" cy="16149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D5C668D2-A7CD-95ED-33D8-72BB43A7075B}"/>
              </a:ext>
            </a:extLst>
          </p:cNvPr>
          <p:cNvSpPr/>
          <p:nvPr/>
        </p:nvSpPr>
        <p:spPr>
          <a:xfrm>
            <a:off x="15361920" y="10679117"/>
            <a:ext cx="6520923" cy="13828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0;p3">
            <a:extLst>
              <a:ext uri="{FF2B5EF4-FFF2-40B4-BE49-F238E27FC236}">
                <a16:creationId xmlns:a16="http://schemas.microsoft.com/office/drawing/2014/main" id="{7D01C851-3782-EEEA-3255-76230F3D7126}"/>
              </a:ext>
            </a:extLst>
          </p:cNvPr>
          <p:cNvSpPr/>
          <p:nvPr/>
        </p:nvSpPr>
        <p:spPr>
          <a:xfrm>
            <a:off x="3112212" y="20020039"/>
            <a:ext cx="20525027" cy="1109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0;p3">
            <a:extLst>
              <a:ext uri="{FF2B5EF4-FFF2-40B4-BE49-F238E27FC236}">
                <a16:creationId xmlns:a16="http://schemas.microsoft.com/office/drawing/2014/main" id="{60011248-F2EF-FFBC-FD9D-B57E17BCA74C}"/>
              </a:ext>
            </a:extLst>
          </p:cNvPr>
          <p:cNvSpPr/>
          <p:nvPr/>
        </p:nvSpPr>
        <p:spPr>
          <a:xfrm>
            <a:off x="2995279" y="21632777"/>
            <a:ext cx="20525027" cy="1109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1;p3">
            <a:extLst>
              <a:ext uri="{FF2B5EF4-FFF2-40B4-BE49-F238E27FC236}">
                <a16:creationId xmlns:a16="http://schemas.microsoft.com/office/drawing/2014/main" id="{819DB5F4-BBFB-1D18-F27F-35BFA6343B37}"/>
              </a:ext>
            </a:extLst>
          </p:cNvPr>
          <p:cNvSpPr/>
          <p:nvPr/>
        </p:nvSpPr>
        <p:spPr>
          <a:xfrm>
            <a:off x="6887472" y="22742434"/>
            <a:ext cx="16632833" cy="119244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1;p3">
            <a:extLst>
              <a:ext uri="{FF2B5EF4-FFF2-40B4-BE49-F238E27FC236}">
                <a16:creationId xmlns:a16="http://schemas.microsoft.com/office/drawing/2014/main" id="{26503AE5-7C1F-CCB5-21C6-8F864C318A9C}"/>
              </a:ext>
            </a:extLst>
          </p:cNvPr>
          <p:cNvSpPr/>
          <p:nvPr/>
        </p:nvSpPr>
        <p:spPr>
          <a:xfrm>
            <a:off x="3050825" y="24035854"/>
            <a:ext cx="16632833" cy="119244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1;p3">
            <a:extLst>
              <a:ext uri="{FF2B5EF4-FFF2-40B4-BE49-F238E27FC236}">
                <a16:creationId xmlns:a16="http://schemas.microsoft.com/office/drawing/2014/main" id="{DFB400DF-4308-CC29-E8F6-4C0F7CE8D321}"/>
              </a:ext>
            </a:extLst>
          </p:cNvPr>
          <p:cNvSpPr/>
          <p:nvPr/>
        </p:nvSpPr>
        <p:spPr>
          <a:xfrm>
            <a:off x="6384552" y="18033274"/>
            <a:ext cx="16632833" cy="119244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FE09B291-E43B-21CD-5B22-F3B8F42A43E0}"/>
              </a:ext>
            </a:extLst>
          </p:cNvPr>
          <p:cNvSpPr/>
          <p:nvPr/>
        </p:nvSpPr>
        <p:spPr>
          <a:xfrm>
            <a:off x="6384552" y="19225715"/>
            <a:ext cx="16632833" cy="119244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1;p3">
            <a:extLst>
              <a:ext uri="{FF2B5EF4-FFF2-40B4-BE49-F238E27FC236}">
                <a16:creationId xmlns:a16="http://schemas.microsoft.com/office/drawing/2014/main" id="{96E28B13-BDBA-2E93-1A7D-13D5FDB68B6A}"/>
              </a:ext>
            </a:extLst>
          </p:cNvPr>
          <p:cNvSpPr/>
          <p:nvPr/>
        </p:nvSpPr>
        <p:spPr>
          <a:xfrm>
            <a:off x="2970792" y="21259801"/>
            <a:ext cx="21317958" cy="154323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1;p3">
            <a:extLst>
              <a:ext uri="{FF2B5EF4-FFF2-40B4-BE49-F238E27FC236}">
                <a16:creationId xmlns:a16="http://schemas.microsoft.com/office/drawing/2014/main" id="{DFD8CDCC-40BD-2141-7217-6767D9D66A57}"/>
              </a:ext>
            </a:extLst>
          </p:cNvPr>
          <p:cNvSpPr/>
          <p:nvPr/>
        </p:nvSpPr>
        <p:spPr>
          <a:xfrm>
            <a:off x="2970792" y="22452242"/>
            <a:ext cx="21317958" cy="154323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1;p3">
            <a:extLst>
              <a:ext uri="{FF2B5EF4-FFF2-40B4-BE49-F238E27FC236}">
                <a16:creationId xmlns:a16="http://schemas.microsoft.com/office/drawing/2014/main" id="{0CD83AFB-E110-E62B-C6A6-5062D6AFFB5C}"/>
              </a:ext>
            </a:extLst>
          </p:cNvPr>
          <p:cNvSpPr/>
          <p:nvPr/>
        </p:nvSpPr>
        <p:spPr>
          <a:xfrm>
            <a:off x="3827959" y="9990508"/>
            <a:ext cx="7693482" cy="119244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1;p3">
            <a:extLst>
              <a:ext uri="{FF2B5EF4-FFF2-40B4-BE49-F238E27FC236}">
                <a16:creationId xmlns:a16="http://schemas.microsoft.com/office/drawing/2014/main" id="{325B00B9-0CF8-EFB3-0A18-F2C184C4BD86}"/>
              </a:ext>
            </a:extLst>
          </p:cNvPr>
          <p:cNvSpPr/>
          <p:nvPr/>
        </p:nvSpPr>
        <p:spPr>
          <a:xfrm>
            <a:off x="2593519" y="8331759"/>
            <a:ext cx="2481402" cy="154323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1D10822A-BE90-D86F-C2EA-E28108881243}"/>
              </a:ext>
            </a:extLst>
          </p:cNvPr>
          <p:cNvSpPr/>
          <p:nvPr/>
        </p:nvSpPr>
        <p:spPr>
          <a:xfrm>
            <a:off x="2710452" y="23995480"/>
            <a:ext cx="20525027" cy="1109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ADECD295-887E-626A-453A-8C4A5DFDAABA}"/>
              </a:ext>
            </a:extLst>
          </p:cNvPr>
          <p:cNvSpPr/>
          <p:nvPr/>
        </p:nvSpPr>
        <p:spPr>
          <a:xfrm>
            <a:off x="2710452" y="25105138"/>
            <a:ext cx="20525027" cy="1109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94226A7C-9F51-A10F-2A89-845B78366AE6}"/>
              </a:ext>
            </a:extLst>
          </p:cNvPr>
          <p:cNvSpPr/>
          <p:nvPr/>
        </p:nvSpPr>
        <p:spPr>
          <a:xfrm>
            <a:off x="9692640" y="25891089"/>
            <a:ext cx="13803179" cy="1109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4E8F94D0-022B-91B9-350D-44A68B4651CE}"/>
              </a:ext>
            </a:extLst>
          </p:cNvPr>
          <p:cNvSpPr/>
          <p:nvPr/>
        </p:nvSpPr>
        <p:spPr>
          <a:xfrm>
            <a:off x="2593519" y="4733199"/>
            <a:ext cx="20525027" cy="1109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49A6C14F-03CB-C867-EDDA-7D34A0D05A81}"/>
              </a:ext>
            </a:extLst>
          </p:cNvPr>
          <p:cNvSpPr/>
          <p:nvPr/>
        </p:nvSpPr>
        <p:spPr>
          <a:xfrm>
            <a:off x="2761383" y="5983084"/>
            <a:ext cx="20525027" cy="1109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5872B5A4-2B5D-FA62-11AA-0A4523E4FF7A}"/>
              </a:ext>
            </a:extLst>
          </p:cNvPr>
          <p:cNvSpPr/>
          <p:nvPr/>
        </p:nvSpPr>
        <p:spPr>
          <a:xfrm>
            <a:off x="15499080" y="1186828"/>
            <a:ext cx="7826744" cy="1109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344900A0-13DF-DD68-4608-C34F0B323C3A}"/>
              </a:ext>
            </a:extLst>
          </p:cNvPr>
          <p:cNvSpPr/>
          <p:nvPr/>
        </p:nvSpPr>
        <p:spPr>
          <a:xfrm>
            <a:off x="15666944" y="2436713"/>
            <a:ext cx="7826744" cy="1109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BD115EB4-F15B-AC2A-CE2B-D69335818DF9}"/>
              </a:ext>
            </a:extLst>
          </p:cNvPr>
          <p:cNvSpPr/>
          <p:nvPr/>
        </p:nvSpPr>
        <p:spPr>
          <a:xfrm>
            <a:off x="2878347" y="27000747"/>
            <a:ext cx="20758893" cy="11106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BEDA3FB4-FC65-E6C2-E58E-FFAB0D220817}"/>
              </a:ext>
            </a:extLst>
          </p:cNvPr>
          <p:cNvSpPr/>
          <p:nvPr/>
        </p:nvSpPr>
        <p:spPr>
          <a:xfrm>
            <a:off x="2878347" y="28494595"/>
            <a:ext cx="21410403" cy="7404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D85EB401-4747-465F-F085-DB5EB9DFFC08}"/>
              </a:ext>
            </a:extLst>
          </p:cNvPr>
          <p:cNvSpPr/>
          <p:nvPr/>
        </p:nvSpPr>
        <p:spPr>
          <a:xfrm>
            <a:off x="2970793" y="25957643"/>
            <a:ext cx="6461508" cy="11106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671B389E-E110-417F-08C9-88039B27CD10}"/>
              </a:ext>
            </a:extLst>
          </p:cNvPr>
          <p:cNvSpPr/>
          <p:nvPr/>
        </p:nvSpPr>
        <p:spPr>
          <a:xfrm>
            <a:off x="2226837" y="20447425"/>
            <a:ext cx="21410403" cy="7404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9C57AF71-0EB1-7959-2913-8CC777722734}"/>
              </a:ext>
            </a:extLst>
          </p:cNvPr>
          <p:cNvSpPr/>
          <p:nvPr/>
        </p:nvSpPr>
        <p:spPr>
          <a:xfrm>
            <a:off x="2878347" y="13478855"/>
            <a:ext cx="6082773" cy="11924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3D95E853-C8BA-02AF-7EB7-97D26DC820ED}"/>
              </a:ext>
            </a:extLst>
          </p:cNvPr>
          <p:cNvSpPr/>
          <p:nvPr/>
        </p:nvSpPr>
        <p:spPr>
          <a:xfrm>
            <a:off x="2878347" y="14999973"/>
            <a:ext cx="6273679" cy="79496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789D2868-E32C-DF5E-F9DA-D11D4FAE3E9F}"/>
              </a:ext>
            </a:extLst>
          </p:cNvPr>
          <p:cNvSpPr/>
          <p:nvPr/>
        </p:nvSpPr>
        <p:spPr>
          <a:xfrm>
            <a:off x="11077467" y="12292607"/>
            <a:ext cx="6082773" cy="11924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D9C26B6A-FB41-CBAC-285D-EF3502177490}"/>
              </a:ext>
            </a:extLst>
          </p:cNvPr>
          <p:cNvSpPr/>
          <p:nvPr/>
        </p:nvSpPr>
        <p:spPr>
          <a:xfrm>
            <a:off x="12530104" y="13396111"/>
            <a:ext cx="6273679" cy="79496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BE962942-D8A4-E976-FB8C-D41C8FAC806D}"/>
              </a:ext>
            </a:extLst>
          </p:cNvPr>
          <p:cNvSpPr/>
          <p:nvPr/>
        </p:nvSpPr>
        <p:spPr>
          <a:xfrm>
            <a:off x="8780937" y="10571024"/>
            <a:ext cx="4477864" cy="11924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070E09C9-7B81-B5BF-3921-6587AB375351}"/>
              </a:ext>
            </a:extLst>
          </p:cNvPr>
          <p:cNvSpPr/>
          <p:nvPr/>
        </p:nvSpPr>
        <p:spPr>
          <a:xfrm>
            <a:off x="11077466" y="11500501"/>
            <a:ext cx="3786243" cy="9891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D4F4FDEB-62A1-F44B-96AB-B7AE7AEE03FD}"/>
              </a:ext>
            </a:extLst>
          </p:cNvPr>
          <p:cNvSpPr/>
          <p:nvPr/>
        </p:nvSpPr>
        <p:spPr>
          <a:xfrm>
            <a:off x="7258904" y="12568373"/>
            <a:ext cx="3786243" cy="9891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9D96330F-B98B-4F1C-CA0A-9E10C3AA648E}"/>
              </a:ext>
            </a:extLst>
          </p:cNvPr>
          <p:cNvSpPr/>
          <p:nvPr/>
        </p:nvSpPr>
        <p:spPr>
          <a:xfrm>
            <a:off x="9152025" y="13396110"/>
            <a:ext cx="3378079" cy="12584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B3C9F293-8350-DE2A-1970-FC70BF63C491}"/>
              </a:ext>
            </a:extLst>
          </p:cNvPr>
          <p:cNvSpPr/>
          <p:nvPr/>
        </p:nvSpPr>
        <p:spPr>
          <a:xfrm>
            <a:off x="8961120" y="14596882"/>
            <a:ext cx="3378079" cy="12584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B9274A74-939C-9510-B165-A988DBE1AD78}"/>
              </a:ext>
            </a:extLst>
          </p:cNvPr>
          <p:cNvSpPr/>
          <p:nvPr/>
        </p:nvSpPr>
        <p:spPr>
          <a:xfrm>
            <a:off x="18803782" y="13478855"/>
            <a:ext cx="3378079" cy="11806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4F24BA9C-5DDD-D6F7-F723-012C94969D3F}"/>
              </a:ext>
            </a:extLst>
          </p:cNvPr>
          <p:cNvSpPr/>
          <p:nvPr/>
        </p:nvSpPr>
        <p:spPr>
          <a:xfrm>
            <a:off x="18612877" y="14679627"/>
            <a:ext cx="3378079" cy="11806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18E69900-B25C-B391-923F-43A2E131A231}"/>
              </a:ext>
            </a:extLst>
          </p:cNvPr>
          <p:cNvSpPr/>
          <p:nvPr/>
        </p:nvSpPr>
        <p:spPr>
          <a:xfrm>
            <a:off x="17192560" y="11583246"/>
            <a:ext cx="4295840" cy="8956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EF260BE8-40AB-F2E7-33BF-41A90CE3F136}"/>
              </a:ext>
            </a:extLst>
          </p:cNvPr>
          <p:cNvSpPr/>
          <p:nvPr/>
        </p:nvSpPr>
        <p:spPr>
          <a:xfrm>
            <a:off x="17130444" y="12381545"/>
            <a:ext cx="4357956" cy="79641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D2996EEB-4430-3D27-4610-0D15547B3187}"/>
              </a:ext>
            </a:extLst>
          </p:cNvPr>
          <p:cNvSpPr/>
          <p:nvPr/>
        </p:nvSpPr>
        <p:spPr>
          <a:xfrm>
            <a:off x="16093441" y="9874998"/>
            <a:ext cx="5332844" cy="92698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9;p3">
            <a:extLst>
              <a:ext uri="{FF2B5EF4-FFF2-40B4-BE49-F238E27FC236}">
                <a16:creationId xmlns:a16="http://schemas.microsoft.com/office/drawing/2014/main" id="{E5A8716B-8777-F649-E600-5A9D3909441C}"/>
              </a:ext>
            </a:extLst>
          </p:cNvPr>
          <p:cNvSpPr/>
          <p:nvPr/>
        </p:nvSpPr>
        <p:spPr>
          <a:xfrm>
            <a:off x="17068328" y="10704665"/>
            <a:ext cx="4357956" cy="79641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9;p3">
            <a:extLst>
              <a:ext uri="{FF2B5EF4-FFF2-40B4-BE49-F238E27FC236}">
                <a16:creationId xmlns:a16="http://schemas.microsoft.com/office/drawing/2014/main" id="{CAB418A5-E3B2-FC89-331E-28257F1B010F}"/>
              </a:ext>
            </a:extLst>
          </p:cNvPr>
          <p:cNvSpPr/>
          <p:nvPr/>
        </p:nvSpPr>
        <p:spPr>
          <a:xfrm>
            <a:off x="6066655" y="8458423"/>
            <a:ext cx="16632833" cy="8956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9;p3">
            <a:extLst>
              <a:ext uri="{FF2B5EF4-FFF2-40B4-BE49-F238E27FC236}">
                <a16:creationId xmlns:a16="http://schemas.microsoft.com/office/drawing/2014/main" id="{3243C0C9-2AEE-CBC3-84A3-408E57F67234}"/>
              </a:ext>
            </a:extLst>
          </p:cNvPr>
          <p:cNvSpPr/>
          <p:nvPr/>
        </p:nvSpPr>
        <p:spPr>
          <a:xfrm>
            <a:off x="16240641" y="7055505"/>
            <a:ext cx="5332844" cy="92698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9;p3">
            <a:extLst>
              <a:ext uri="{FF2B5EF4-FFF2-40B4-BE49-F238E27FC236}">
                <a16:creationId xmlns:a16="http://schemas.microsoft.com/office/drawing/2014/main" id="{F53C2083-2D2E-BBE9-083D-7F11249727A2}"/>
              </a:ext>
            </a:extLst>
          </p:cNvPr>
          <p:cNvSpPr/>
          <p:nvPr/>
        </p:nvSpPr>
        <p:spPr>
          <a:xfrm>
            <a:off x="16367469" y="3688791"/>
            <a:ext cx="5332844" cy="92698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8;p3">
            <a:extLst>
              <a:ext uri="{FF2B5EF4-FFF2-40B4-BE49-F238E27FC236}">
                <a16:creationId xmlns:a16="http://schemas.microsoft.com/office/drawing/2014/main" id="{F52039FF-203D-17CD-97F4-FCBD3D3FC7AA}"/>
              </a:ext>
            </a:extLst>
          </p:cNvPr>
          <p:cNvSpPr/>
          <p:nvPr/>
        </p:nvSpPr>
        <p:spPr>
          <a:xfrm>
            <a:off x="16240641" y="14263028"/>
            <a:ext cx="2349373" cy="93832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0;p3">
            <a:extLst>
              <a:ext uri="{FF2B5EF4-FFF2-40B4-BE49-F238E27FC236}">
                <a16:creationId xmlns:a16="http://schemas.microsoft.com/office/drawing/2014/main" id="{80A617AE-83CC-5EE7-83BC-A98AD3B88A34}"/>
              </a:ext>
            </a:extLst>
          </p:cNvPr>
          <p:cNvSpPr/>
          <p:nvPr/>
        </p:nvSpPr>
        <p:spPr>
          <a:xfrm>
            <a:off x="3114054" y="16140310"/>
            <a:ext cx="2952602" cy="93164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00;p3">
            <a:extLst>
              <a:ext uri="{FF2B5EF4-FFF2-40B4-BE49-F238E27FC236}">
                <a16:creationId xmlns:a16="http://schemas.microsoft.com/office/drawing/2014/main" id="{AD3CEBA7-8645-3749-F211-0EE252E9D803}"/>
              </a:ext>
            </a:extLst>
          </p:cNvPr>
          <p:cNvSpPr/>
          <p:nvPr/>
        </p:nvSpPr>
        <p:spPr>
          <a:xfrm>
            <a:off x="3114054" y="17249968"/>
            <a:ext cx="2952602" cy="93164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00;p3">
            <a:extLst>
              <a:ext uri="{FF2B5EF4-FFF2-40B4-BE49-F238E27FC236}">
                <a16:creationId xmlns:a16="http://schemas.microsoft.com/office/drawing/2014/main" id="{7D74D312-17BF-C712-7BD8-E8BFBC9DAFDB}"/>
              </a:ext>
            </a:extLst>
          </p:cNvPr>
          <p:cNvSpPr/>
          <p:nvPr/>
        </p:nvSpPr>
        <p:spPr>
          <a:xfrm>
            <a:off x="2970792" y="18121506"/>
            <a:ext cx="2952602" cy="93164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00;p3">
            <a:extLst>
              <a:ext uri="{FF2B5EF4-FFF2-40B4-BE49-F238E27FC236}">
                <a16:creationId xmlns:a16="http://schemas.microsoft.com/office/drawing/2014/main" id="{21C2E10B-E2DD-4A0B-1C5E-22FA10D96BD4}"/>
              </a:ext>
            </a:extLst>
          </p:cNvPr>
          <p:cNvSpPr/>
          <p:nvPr/>
        </p:nvSpPr>
        <p:spPr>
          <a:xfrm>
            <a:off x="2970792" y="19231164"/>
            <a:ext cx="2952602" cy="93164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C4C8192D-422C-F62E-4EFB-A26B5D4F5439}"/>
              </a:ext>
            </a:extLst>
          </p:cNvPr>
          <p:cNvSpPr/>
          <p:nvPr/>
        </p:nvSpPr>
        <p:spPr>
          <a:xfrm>
            <a:off x="9705975" y="1385604"/>
            <a:ext cx="5621111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A4F1966D-99F3-AB0B-3756-807C1ECCF00E}"/>
              </a:ext>
            </a:extLst>
          </p:cNvPr>
          <p:cNvSpPr/>
          <p:nvPr/>
        </p:nvSpPr>
        <p:spPr>
          <a:xfrm>
            <a:off x="9549150" y="6282469"/>
            <a:ext cx="5621111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049DC70B-5DE1-4E4B-717A-83A43700A810}"/>
              </a:ext>
            </a:extLst>
          </p:cNvPr>
          <p:cNvSpPr/>
          <p:nvPr/>
        </p:nvSpPr>
        <p:spPr>
          <a:xfrm>
            <a:off x="16067314" y="6284416"/>
            <a:ext cx="2939143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C03F1E74-19E4-4381-BD9B-475F0E28E4B4}"/>
              </a:ext>
            </a:extLst>
          </p:cNvPr>
          <p:cNvSpPr/>
          <p:nvPr/>
        </p:nvSpPr>
        <p:spPr>
          <a:xfrm>
            <a:off x="9762444" y="2645604"/>
            <a:ext cx="5621111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11D15551-783B-4C0B-1782-1D1811AAB184}"/>
              </a:ext>
            </a:extLst>
          </p:cNvPr>
          <p:cNvSpPr/>
          <p:nvPr/>
        </p:nvSpPr>
        <p:spPr>
          <a:xfrm>
            <a:off x="9762444" y="4707318"/>
            <a:ext cx="5621111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D5BF640E-753A-DD78-D163-52798F8D5C8F}"/>
              </a:ext>
            </a:extLst>
          </p:cNvPr>
          <p:cNvSpPr/>
          <p:nvPr/>
        </p:nvSpPr>
        <p:spPr>
          <a:xfrm>
            <a:off x="9348786" y="9579907"/>
            <a:ext cx="1065915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5213B6ED-9D2C-DF3C-F831-D68AA29FB132}"/>
              </a:ext>
            </a:extLst>
          </p:cNvPr>
          <p:cNvSpPr/>
          <p:nvPr/>
        </p:nvSpPr>
        <p:spPr>
          <a:xfrm>
            <a:off x="9348785" y="8172469"/>
            <a:ext cx="1065915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5F901925-2AB3-5C7E-23D9-225434E2F4C9}"/>
              </a:ext>
            </a:extLst>
          </p:cNvPr>
          <p:cNvSpPr/>
          <p:nvPr/>
        </p:nvSpPr>
        <p:spPr>
          <a:xfrm>
            <a:off x="2326143" y="12939962"/>
            <a:ext cx="1528762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F3FFCAD7-ED65-21CD-BA1D-A8C66FA7C2BF}"/>
              </a:ext>
            </a:extLst>
          </p:cNvPr>
          <p:cNvSpPr/>
          <p:nvPr/>
        </p:nvSpPr>
        <p:spPr>
          <a:xfrm>
            <a:off x="13913983" y="16492376"/>
            <a:ext cx="2939143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1855D8C8-CBDE-F96A-8872-D1E0CCFA5609}"/>
              </a:ext>
            </a:extLst>
          </p:cNvPr>
          <p:cNvSpPr/>
          <p:nvPr/>
        </p:nvSpPr>
        <p:spPr>
          <a:xfrm>
            <a:off x="2447244" y="14497092"/>
            <a:ext cx="1528762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4AEAFA2D-3FE9-6705-D9A1-3CF8BA6E1F2B}"/>
              </a:ext>
            </a:extLst>
          </p:cNvPr>
          <p:cNvSpPr/>
          <p:nvPr/>
        </p:nvSpPr>
        <p:spPr>
          <a:xfrm>
            <a:off x="14386831" y="18382376"/>
            <a:ext cx="246629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6C6F29B5-2320-A26E-9949-ACFE9FAF10BE}"/>
              </a:ext>
            </a:extLst>
          </p:cNvPr>
          <p:cNvSpPr/>
          <p:nvPr/>
        </p:nvSpPr>
        <p:spPr>
          <a:xfrm>
            <a:off x="2326144" y="21430613"/>
            <a:ext cx="1065915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8C90401E-4857-20B0-B341-7BAE0E910039}"/>
              </a:ext>
            </a:extLst>
          </p:cNvPr>
          <p:cNvSpPr/>
          <p:nvPr/>
        </p:nvSpPr>
        <p:spPr>
          <a:xfrm>
            <a:off x="2326143" y="20023175"/>
            <a:ext cx="1065915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16BA8892-F4CD-A340-F575-23351D208F0C}"/>
              </a:ext>
            </a:extLst>
          </p:cNvPr>
          <p:cNvSpPr/>
          <p:nvPr/>
        </p:nvSpPr>
        <p:spPr>
          <a:xfrm>
            <a:off x="14647747" y="23149869"/>
            <a:ext cx="246629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6BF0C67D-A736-44D3-4436-B63193ADE220}"/>
              </a:ext>
            </a:extLst>
          </p:cNvPr>
          <p:cNvSpPr/>
          <p:nvPr/>
        </p:nvSpPr>
        <p:spPr>
          <a:xfrm>
            <a:off x="14430374" y="24896347"/>
            <a:ext cx="246629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3923DF99-5C54-8337-F560-CA787DEEEB35}"/>
              </a:ext>
            </a:extLst>
          </p:cNvPr>
          <p:cNvSpPr/>
          <p:nvPr/>
        </p:nvSpPr>
        <p:spPr>
          <a:xfrm>
            <a:off x="14418125" y="19999869"/>
            <a:ext cx="1649189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574BD5AD-9B3B-BEDC-1D6E-39F0F96D5969}"/>
              </a:ext>
            </a:extLst>
          </p:cNvPr>
          <p:cNvSpPr/>
          <p:nvPr/>
        </p:nvSpPr>
        <p:spPr>
          <a:xfrm>
            <a:off x="14558959" y="21646630"/>
            <a:ext cx="1649189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ABEE9D2A-E950-931B-3EFB-4622E182FE23}"/>
              </a:ext>
            </a:extLst>
          </p:cNvPr>
          <p:cNvSpPr/>
          <p:nvPr/>
        </p:nvSpPr>
        <p:spPr>
          <a:xfrm>
            <a:off x="14231705" y="26543108"/>
            <a:ext cx="1649189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EDCE2C4F-E03B-E3F7-1494-C9CC4E6A7097}"/>
              </a:ext>
            </a:extLst>
          </p:cNvPr>
          <p:cNvSpPr/>
          <p:nvPr/>
        </p:nvSpPr>
        <p:spPr>
          <a:xfrm>
            <a:off x="18505714" y="13276295"/>
            <a:ext cx="457518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65532629-44AB-C47A-1C7A-66506A5E950C}"/>
              </a:ext>
            </a:extLst>
          </p:cNvPr>
          <p:cNvSpPr/>
          <p:nvPr/>
        </p:nvSpPr>
        <p:spPr>
          <a:xfrm>
            <a:off x="18505714" y="14862895"/>
            <a:ext cx="457518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95A85B60-540A-968A-2917-A3F5E3C657F7}"/>
              </a:ext>
            </a:extLst>
          </p:cNvPr>
          <p:cNvSpPr/>
          <p:nvPr/>
        </p:nvSpPr>
        <p:spPr>
          <a:xfrm>
            <a:off x="17941347" y="4779037"/>
            <a:ext cx="513954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4832067F-093B-3670-7CAA-9385203A0497}"/>
              </a:ext>
            </a:extLst>
          </p:cNvPr>
          <p:cNvSpPr/>
          <p:nvPr/>
        </p:nvSpPr>
        <p:spPr>
          <a:xfrm>
            <a:off x="6863094" y="1371600"/>
            <a:ext cx="9321786" cy="15271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0A12ACA1-6E54-D12C-3E67-B405FA764BAF}"/>
              </a:ext>
            </a:extLst>
          </p:cNvPr>
          <p:cNvSpPr/>
          <p:nvPr/>
        </p:nvSpPr>
        <p:spPr>
          <a:xfrm>
            <a:off x="6863094" y="2481258"/>
            <a:ext cx="9321786" cy="15271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1E78A038-7EEE-E76A-07C9-11B6F0481140}"/>
              </a:ext>
            </a:extLst>
          </p:cNvPr>
          <p:cNvSpPr/>
          <p:nvPr/>
        </p:nvSpPr>
        <p:spPr>
          <a:xfrm>
            <a:off x="18516600" y="8823960"/>
            <a:ext cx="5772150" cy="16795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A4BF4397-95D9-D525-5E14-CC8327DA15D3}"/>
              </a:ext>
            </a:extLst>
          </p:cNvPr>
          <p:cNvSpPr/>
          <p:nvPr/>
        </p:nvSpPr>
        <p:spPr>
          <a:xfrm>
            <a:off x="18516600" y="9933618"/>
            <a:ext cx="5772150" cy="16795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C1C577C8-BFF2-80B8-2A10-5FCA1AF36C52}"/>
              </a:ext>
            </a:extLst>
          </p:cNvPr>
          <p:cNvSpPr/>
          <p:nvPr/>
        </p:nvSpPr>
        <p:spPr>
          <a:xfrm>
            <a:off x="2822588" y="20071080"/>
            <a:ext cx="13362291" cy="19081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812A8A65-6B32-6AC8-8D81-DD2697DF56F3}"/>
              </a:ext>
            </a:extLst>
          </p:cNvPr>
          <p:cNvSpPr/>
          <p:nvPr/>
        </p:nvSpPr>
        <p:spPr>
          <a:xfrm>
            <a:off x="2822588" y="21180738"/>
            <a:ext cx="13362291" cy="19081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5E4D8E12-CA3A-7D49-726C-8D7E1A245A8A}"/>
              </a:ext>
            </a:extLst>
          </p:cNvPr>
          <p:cNvSpPr/>
          <p:nvPr/>
        </p:nvSpPr>
        <p:spPr>
          <a:xfrm>
            <a:off x="18122264" y="25328880"/>
            <a:ext cx="5772151" cy="21789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0EF0CF28-C3C9-2694-FA76-4B19BD03FAD5}"/>
              </a:ext>
            </a:extLst>
          </p:cNvPr>
          <p:cNvSpPr/>
          <p:nvPr/>
        </p:nvSpPr>
        <p:spPr>
          <a:xfrm>
            <a:off x="18122264" y="26974800"/>
            <a:ext cx="5772151" cy="164271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04BCD5A6-B298-7A6C-A0F8-749A036DE20D}"/>
              </a:ext>
            </a:extLst>
          </p:cNvPr>
          <p:cNvSpPr/>
          <p:nvPr/>
        </p:nvSpPr>
        <p:spPr>
          <a:xfrm>
            <a:off x="2455544" y="23976823"/>
            <a:ext cx="5772151" cy="21789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562E9FCA-5F54-76A9-443C-DBAC75B5CFD2}"/>
              </a:ext>
            </a:extLst>
          </p:cNvPr>
          <p:cNvSpPr/>
          <p:nvPr/>
        </p:nvSpPr>
        <p:spPr>
          <a:xfrm>
            <a:off x="8766296" y="12827607"/>
            <a:ext cx="15128119" cy="11806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BA902CA3-502C-4AD7-3AF9-D12BDF71B4B9}"/>
              </a:ext>
            </a:extLst>
          </p:cNvPr>
          <p:cNvSpPr/>
          <p:nvPr/>
        </p:nvSpPr>
        <p:spPr>
          <a:xfrm>
            <a:off x="8620819" y="14438503"/>
            <a:ext cx="15128119" cy="11806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86EFB9B4-B727-BF65-32EB-3816B9444235}"/>
              </a:ext>
            </a:extLst>
          </p:cNvPr>
          <p:cNvSpPr/>
          <p:nvPr/>
        </p:nvSpPr>
        <p:spPr>
          <a:xfrm>
            <a:off x="7455657" y="8742155"/>
            <a:ext cx="11060944" cy="18529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EC97281C-A2A5-BB30-539A-EF8CB84AB8C9}"/>
              </a:ext>
            </a:extLst>
          </p:cNvPr>
          <p:cNvSpPr/>
          <p:nvPr/>
        </p:nvSpPr>
        <p:spPr>
          <a:xfrm>
            <a:off x="7264752" y="9942927"/>
            <a:ext cx="11060944" cy="18529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F6FC2762-F7B0-AD03-4833-936BA9AE63F9}"/>
              </a:ext>
            </a:extLst>
          </p:cNvPr>
          <p:cNvSpPr/>
          <p:nvPr/>
        </p:nvSpPr>
        <p:spPr>
          <a:xfrm>
            <a:off x="7270170" y="4896344"/>
            <a:ext cx="15681270" cy="18529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E082264A-438C-85DC-C055-64C31D71D929}"/>
              </a:ext>
            </a:extLst>
          </p:cNvPr>
          <p:cNvSpPr/>
          <p:nvPr/>
        </p:nvSpPr>
        <p:spPr>
          <a:xfrm>
            <a:off x="7079265" y="6318844"/>
            <a:ext cx="11246430" cy="224437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65A5FED0-D281-4925-1B0F-961929E6B8F9}"/>
              </a:ext>
            </a:extLst>
          </p:cNvPr>
          <p:cNvSpPr/>
          <p:nvPr/>
        </p:nvSpPr>
        <p:spPr>
          <a:xfrm>
            <a:off x="8766296" y="25735542"/>
            <a:ext cx="8961633" cy="20578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EA49D4E9-D37E-444D-9F95-66B27D5F2210}"/>
              </a:ext>
            </a:extLst>
          </p:cNvPr>
          <p:cNvSpPr/>
          <p:nvPr/>
        </p:nvSpPr>
        <p:spPr>
          <a:xfrm>
            <a:off x="8575391" y="26936314"/>
            <a:ext cx="8961633" cy="20578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8789C639-1B39-2040-8C80-8F5516F7E1A0}"/>
              </a:ext>
            </a:extLst>
          </p:cNvPr>
          <p:cNvSpPr/>
          <p:nvPr/>
        </p:nvSpPr>
        <p:spPr>
          <a:xfrm>
            <a:off x="16184879" y="19979966"/>
            <a:ext cx="8103871" cy="200517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BDE62BF7-AEDC-3211-F9D1-C44474FEE74E}"/>
              </a:ext>
            </a:extLst>
          </p:cNvPr>
          <p:cNvSpPr/>
          <p:nvPr/>
        </p:nvSpPr>
        <p:spPr>
          <a:xfrm>
            <a:off x="16582052" y="21771997"/>
            <a:ext cx="8358208" cy="13367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AA3000EE-68BE-2FEF-DA6B-2BD164106484}"/>
              </a:ext>
            </a:extLst>
          </p:cNvPr>
          <p:cNvSpPr/>
          <p:nvPr/>
        </p:nvSpPr>
        <p:spPr>
          <a:xfrm>
            <a:off x="16081386" y="1293930"/>
            <a:ext cx="8103871" cy="200517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0A79C1DE-824C-16B2-A873-ED37D3E5A49E}"/>
              </a:ext>
            </a:extLst>
          </p:cNvPr>
          <p:cNvSpPr/>
          <p:nvPr/>
        </p:nvSpPr>
        <p:spPr>
          <a:xfrm>
            <a:off x="16139450" y="3082388"/>
            <a:ext cx="8358208" cy="13367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1A4277B9-4AAB-D6A6-2620-FF368969C1F9}"/>
              </a:ext>
            </a:extLst>
          </p:cNvPr>
          <p:cNvSpPr/>
          <p:nvPr/>
        </p:nvSpPr>
        <p:spPr>
          <a:xfrm>
            <a:off x="2791610" y="10764985"/>
            <a:ext cx="4473141" cy="217897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20E33CCD-FBCE-C165-42D9-3D9D368B8339}"/>
              </a:ext>
            </a:extLst>
          </p:cNvPr>
          <p:cNvSpPr/>
          <p:nvPr/>
        </p:nvSpPr>
        <p:spPr>
          <a:xfrm>
            <a:off x="2791610" y="25819355"/>
            <a:ext cx="4613529" cy="14526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82A6F14E-CD7F-D0DB-B32E-D2839BDA12B3}"/>
              </a:ext>
            </a:extLst>
          </p:cNvPr>
          <p:cNvSpPr/>
          <p:nvPr/>
        </p:nvSpPr>
        <p:spPr>
          <a:xfrm>
            <a:off x="3034854" y="27518177"/>
            <a:ext cx="4613529" cy="14526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446047C6-FD46-C883-9C58-E3B1F13BF660}"/>
              </a:ext>
            </a:extLst>
          </p:cNvPr>
          <p:cNvSpPr/>
          <p:nvPr/>
        </p:nvSpPr>
        <p:spPr>
          <a:xfrm>
            <a:off x="8780113" y="24092689"/>
            <a:ext cx="10879487" cy="13367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7A1240DA-0E68-74F5-7365-D373BA6BBC80}"/>
              </a:ext>
            </a:extLst>
          </p:cNvPr>
          <p:cNvSpPr/>
          <p:nvPr/>
        </p:nvSpPr>
        <p:spPr>
          <a:xfrm>
            <a:off x="8803991" y="18257124"/>
            <a:ext cx="8103871" cy="14492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41904EE8-6217-9188-37CB-4559C5E14F02}"/>
              </a:ext>
            </a:extLst>
          </p:cNvPr>
          <p:cNvSpPr/>
          <p:nvPr/>
        </p:nvSpPr>
        <p:spPr>
          <a:xfrm>
            <a:off x="15599639" y="16401748"/>
            <a:ext cx="8103871" cy="14492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E529DF8B-6912-AB72-95C8-6F94321BF8AD}"/>
              </a:ext>
            </a:extLst>
          </p:cNvPr>
          <p:cNvSpPr/>
          <p:nvPr/>
        </p:nvSpPr>
        <p:spPr>
          <a:xfrm>
            <a:off x="20212019" y="23822737"/>
            <a:ext cx="1621188" cy="15559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8;p3">
            <a:extLst>
              <a:ext uri="{FF2B5EF4-FFF2-40B4-BE49-F238E27FC236}">
                <a16:creationId xmlns:a16="http://schemas.microsoft.com/office/drawing/2014/main" id="{908D6363-9658-EC06-B6B3-8079A57108A6}"/>
              </a:ext>
            </a:extLst>
          </p:cNvPr>
          <p:cNvSpPr/>
          <p:nvPr/>
        </p:nvSpPr>
        <p:spPr>
          <a:xfrm>
            <a:off x="18516601" y="6716415"/>
            <a:ext cx="5186910" cy="206980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01;p3">
            <a:extLst>
              <a:ext uri="{FF2B5EF4-FFF2-40B4-BE49-F238E27FC236}">
                <a16:creationId xmlns:a16="http://schemas.microsoft.com/office/drawing/2014/main" id="{DA43EBD6-3433-4D14-DB64-463A76A722F4}"/>
              </a:ext>
            </a:extLst>
          </p:cNvPr>
          <p:cNvSpPr/>
          <p:nvPr/>
        </p:nvSpPr>
        <p:spPr>
          <a:xfrm>
            <a:off x="2791610" y="6942730"/>
            <a:ext cx="4071484" cy="152715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01;p3">
            <a:extLst>
              <a:ext uri="{FF2B5EF4-FFF2-40B4-BE49-F238E27FC236}">
                <a16:creationId xmlns:a16="http://schemas.microsoft.com/office/drawing/2014/main" id="{9BBD2E70-754B-D0A7-733A-58D72952E753}"/>
              </a:ext>
            </a:extLst>
          </p:cNvPr>
          <p:cNvSpPr/>
          <p:nvPr/>
        </p:nvSpPr>
        <p:spPr>
          <a:xfrm>
            <a:off x="2984360" y="8683000"/>
            <a:ext cx="4071484" cy="152715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01;p3">
            <a:extLst>
              <a:ext uri="{FF2B5EF4-FFF2-40B4-BE49-F238E27FC236}">
                <a16:creationId xmlns:a16="http://schemas.microsoft.com/office/drawing/2014/main" id="{74142DEA-3694-F7C1-1384-77DB269E4066}"/>
              </a:ext>
            </a:extLst>
          </p:cNvPr>
          <p:cNvSpPr/>
          <p:nvPr/>
        </p:nvSpPr>
        <p:spPr>
          <a:xfrm>
            <a:off x="2992438" y="12624350"/>
            <a:ext cx="4071484" cy="152715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01;p3">
            <a:extLst>
              <a:ext uri="{FF2B5EF4-FFF2-40B4-BE49-F238E27FC236}">
                <a16:creationId xmlns:a16="http://schemas.microsoft.com/office/drawing/2014/main" id="{86915C60-18B3-5C96-3142-BDCB3009A125}"/>
              </a:ext>
            </a:extLst>
          </p:cNvPr>
          <p:cNvSpPr/>
          <p:nvPr/>
        </p:nvSpPr>
        <p:spPr>
          <a:xfrm>
            <a:off x="2984360" y="14548060"/>
            <a:ext cx="4071484" cy="152715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D4B921F7-6956-2B40-5269-700934A12CBA}"/>
              </a:ext>
            </a:extLst>
          </p:cNvPr>
          <p:cNvSpPr/>
          <p:nvPr/>
        </p:nvSpPr>
        <p:spPr>
          <a:xfrm>
            <a:off x="8103872" y="1146575"/>
            <a:ext cx="8081007" cy="20051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12B7EDB5-D6E8-79A4-1FC4-015E4B3BA7DB}"/>
              </a:ext>
            </a:extLst>
          </p:cNvPr>
          <p:cNvSpPr/>
          <p:nvPr/>
        </p:nvSpPr>
        <p:spPr>
          <a:xfrm>
            <a:off x="8103872" y="2256233"/>
            <a:ext cx="8081007" cy="20051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039B8699-A08B-C7EC-4F93-F315A9318ECE}"/>
              </a:ext>
            </a:extLst>
          </p:cNvPr>
          <p:cNvSpPr/>
          <p:nvPr/>
        </p:nvSpPr>
        <p:spPr>
          <a:xfrm>
            <a:off x="16184879" y="1419770"/>
            <a:ext cx="7680961" cy="200517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19FB55DD-2704-D445-EDEC-DFB7D62B3D06}"/>
              </a:ext>
            </a:extLst>
          </p:cNvPr>
          <p:cNvSpPr/>
          <p:nvPr/>
        </p:nvSpPr>
        <p:spPr>
          <a:xfrm>
            <a:off x="16057710" y="3307333"/>
            <a:ext cx="7922025" cy="13367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F7664354-FF34-CB67-57F7-1DC2DD64147F}"/>
              </a:ext>
            </a:extLst>
          </p:cNvPr>
          <p:cNvSpPr/>
          <p:nvPr/>
        </p:nvSpPr>
        <p:spPr>
          <a:xfrm>
            <a:off x="2632712" y="20116800"/>
            <a:ext cx="20638768" cy="241324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894845A2-B697-E67E-14E8-03E45E9EB194}"/>
              </a:ext>
            </a:extLst>
          </p:cNvPr>
          <p:cNvSpPr/>
          <p:nvPr/>
        </p:nvSpPr>
        <p:spPr>
          <a:xfrm>
            <a:off x="2632712" y="22082760"/>
            <a:ext cx="20638768" cy="155693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AF94BEE8-D3EA-C6FA-E161-382574B0A2A0}"/>
              </a:ext>
            </a:extLst>
          </p:cNvPr>
          <p:cNvSpPr/>
          <p:nvPr/>
        </p:nvSpPr>
        <p:spPr>
          <a:xfrm>
            <a:off x="2632713" y="9098280"/>
            <a:ext cx="3493767" cy="147499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33A2C325-73C1-4A66-1A9D-D2982435DAFB}"/>
              </a:ext>
            </a:extLst>
          </p:cNvPr>
          <p:cNvSpPr/>
          <p:nvPr/>
        </p:nvSpPr>
        <p:spPr>
          <a:xfrm>
            <a:off x="2632713" y="10607040"/>
            <a:ext cx="3493767" cy="147499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588039D6-FC56-D95E-1CA4-6ACDC71F9D53}"/>
              </a:ext>
            </a:extLst>
          </p:cNvPr>
          <p:cNvSpPr/>
          <p:nvPr/>
        </p:nvSpPr>
        <p:spPr>
          <a:xfrm>
            <a:off x="18512793" y="9098280"/>
            <a:ext cx="4758687" cy="13473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D71466BD-6AB5-C05A-DF98-992259054680}"/>
              </a:ext>
            </a:extLst>
          </p:cNvPr>
          <p:cNvSpPr/>
          <p:nvPr/>
        </p:nvSpPr>
        <p:spPr>
          <a:xfrm>
            <a:off x="18512793" y="10607040"/>
            <a:ext cx="4758687" cy="13473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9A327841-DE45-66FB-FA68-67C205AC1A21}"/>
              </a:ext>
            </a:extLst>
          </p:cNvPr>
          <p:cNvSpPr/>
          <p:nvPr/>
        </p:nvSpPr>
        <p:spPr>
          <a:xfrm>
            <a:off x="2759881" y="1062906"/>
            <a:ext cx="4235279" cy="200517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AA255394-87BD-8AA5-62E9-CD45A08646FF}"/>
              </a:ext>
            </a:extLst>
          </p:cNvPr>
          <p:cNvSpPr/>
          <p:nvPr/>
        </p:nvSpPr>
        <p:spPr>
          <a:xfrm>
            <a:off x="2632713" y="2950469"/>
            <a:ext cx="4368202" cy="13367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235C1DF0-2371-78A4-3A66-81FFFC3CFA53}"/>
              </a:ext>
            </a:extLst>
          </p:cNvPr>
          <p:cNvSpPr/>
          <p:nvPr/>
        </p:nvSpPr>
        <p:spPr>
          <a:xfrm>
            <a:off x="5299283" y="23963069"/>
            <a:ext cx="14177437" cy="200517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CECD1246-D8B7-A433-8013-BCFBD39D2EBB}"/>
              </a:ext>
            </a:extLst>
          </p:cNvPr>
          <p:cNvSpPr/>
          <p:nvPr/>
        </p:nvSpPr>
        <p:spPr>
          <a:xfrm>
            <a:off x="6355080" y="26291617"/>
            <a:ext cx="5257800" cy="13367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816A6A8D-0448-22CB-5195-3CB2DF7BDAF3}"/>
              </a:ext>
            </a:extLst>
          </p:cNvPr>
          <p:cNvSpPr/>
          <p:nvPr/>
        </p:nvSpPr>
        <p:spPr>
          <a:xfrm>
            <a:off x="2846072" y="6640544"/>
            <a:ext cx="3280408" cy="14749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C933E085-B5CB-AC31-2EBF-5532F621FE39}"/>
              </a:ext>
            </a:extLst>
          </p:cNvPr>
          <p:cNvSpPr/>
          <p:nvPr/>
        </p:nvSpPr>
        <p:spPr>
          <a:xfrm>
            <a:off x="2632712" y="12850857"/>
            <a:ext cx="21233128" cy="1336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166AACA1-D40A-76A2-A7B5-06842F6A06C2}"/>
              </a:ext>
            </a:extLst>
          </p:cNvPr>
          <p:cNvSpPr/>
          <p:nvPr/>
        </p:nvSpPr>
        <p:spPr>
          <a:xfrm>
            <a:off x="2487235" y="14461753"/>
            <a:ext cx="21233128" cy="1336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42BEF582-F83C-DEA4-B831-D199AF21E40D}"/>
              </a:ext>
            </a:extLst>
          </p:cNvPr>
          <p:cNvSpPr/>
          <p:nvPr/>
        </p:nvSpPr>
        <p:spPr>
          <a:xfrm>
            <a:off x="6355080" y="8774910"/>
            <a:ext cx="12157713" cy="166633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6A42EE63-F1B8-C05A-A193-BFE3C51473B3}"/>
              </a:ext>
            </a:extLst>
          </p:cNvPr>
          <p:cNvSpPr/>
          <p:nvPr/>
        </p:nvSpPr>
        <p:spPr>
          <a:xfrm>
            <a:off x="6209603" y="10385806"/>
            <a:ext cx="12157713" cy="166633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19FE30E4-2829-47B1-C8EF-C74FFF2DBCCA}"/>
              </a:ext>
            </a:extLst>
          </p:cNvPr>
          <p:cNvSpPr/>
          <p:nvPr/>
        </p:nvSpPr>
        <p:spPr>
          <a:xfrm>
            <a:off x="3337560" y="5029648"/>
            <a:ext cx="18470880" cy="12102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B4CE9FEB-A97E-3EAB-9DD8-2082BE733EDA}"/>
              </a:ext>
            </a:extLst>
          </p:cNvPr>
          <p:cNvSpPr/>
          <p:nvPr/>
        </p:nvSpPr>
        <p:spPr>
          <a:xfrm>
            <a:off x="5981003" y="6794611"/>
            <a:ext cx="12386313" cy="13289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EB4F8280-8BCF-02BC-0AE1-8F70BDE9286B}"/>
              </a:ext>
            </a:extLst>
          </p:cNvPr>
          <p:cNvSpPr/>
          <p:nvPr/>
        </p:nvSpPr>
        <p:spPr>
          <a:xfrm>
            <a:off x="18367317" y="6982313"/>
            <a:ext cx="4758688" cy="156296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15555799-FD8B-739C-A824-5BFDAAC71FA5}"/>
              </a:ext>
            </a:extLst>
          </p:cNvPr>
          <p:cNvSpPr/>
          <p:nvPr/>
        </p:nvSpPr>
        <p:spPr>
          <a:xfrm>
            <a:off x="2453640" y="16303177"/>
            <a:ext cx="5090160" cy="169911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25FC1207-6F39-6293-5322-7EFDC75DFB90}"/>
              </a:ext>
            </a:extLst>
          </p:cNvPr>
          <p:cNvSpPr/>
          <p:nvPr/>
        </p:nvSpPr>
        <p:spPr>
          <a:xfrm>
            <a:off x="8419404" y="18390324"/>
            <a:ext cx="9083040" cy="153707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B01A582C-BA14-8510-4486-367196EF0675}"/>
              </a:ext>
            </a:extLst>
          </p:cNvPr>
          <p:cNvSpPr/>
          <p:nvPr/>
        </p:nvSpPr>
        <p:spPr>
          <a:xfrm>
            <a:off x="18347056" y="16272658"/>
            <a:ext cx="5090160" cy="169911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07715B0E-E313-38D7-4A12-38D11133439F}"/>
              </a:ext>
            </a:extLst>
          </p:cNvPr>
          <p:cNvSpPr/>
          <p:nvPr/>
        </p:nvSpPr>
        <p:spPr>
          <a:xfrm>
            <a:off x="12713275" y="26156457"/>
            <a:ext cx="5090160" cy="169911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A1471938-AAA9-A80E-7354-8D08B70D1DF6}"/>
              </a:ext>
            </a:extLst>
          </p:cNvPr>
          <p:cNvSpPr/>
          <p:nvPr/>
        </p:nvSpPr>
        <p:spPr>
          <a:xfrm>
            <a:off x="8188642" y="28043787"/>
            <a:ext cx="10178673" cy="18722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0;p3">
            <a:extLst>
              <a:ext uri="{FF2B5EF4-FFF2-40B4-BE49-F238E27FC236}">
                <a16:creationId xmlns:a16="http://schemas.microsoft.com/office/drawing/2014/main" id="{92FD88BF-DFD2-E1E5-3066-30272622BEF2}"/>
              </a:ext>
            </a:extLst>
          </p:cNvPr>
          <p:cNvSpPr/>
          <p:nvPr/>
        </p:nvSpPr>
        <p:spPr>
          <a:xfrm>
            <a:off x="18569598" y="25779020"/>
            <a:ext cx="4867618" cy="169911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0;p3">
            <a:extLst>
              <a:ext uri="{FF2B5EF4-FFF2-40B4-BE49-F238E27FC236}">
                <a16:creationId xmlns:a16="http://schemas.microsoft.com/office/drawing/2014/main" id="{65B9DBD7-96AB-AF55-EEBF-283631F32807}"/>
              </a:ext>
            </a:extLst>
          </p:cNvPr>
          <p:cNvSpPr/>
          <p:nvPr/>
        </p:nvSpPr>
        <p:spPr>
          <a:xfrm>
            <a:off x="18569598" y="27287780"/>
            <a:ext cx="4867618" cy="169911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0;p3">
            <a:extLst>
              <a:ext uri="{FF2B5EF4-FFF2-40B4-BE49-F238E27FC236}">
                <a16:creationId xmlns:a16="http://schemas.microsoft.com/office/drawing/2014/main" id="{8FF4CBB2-D98F-CA38-ED0F-A0D95223ED22}"/>
              </a:ext>
            </a:extLst>
          </p:cNvPr>
          <p:cNvSpPr/>
          <p:nvPr/>
        </p:nvSpPr>
        <p:spPr>
          <a:xfrm>
            <a:off x="3033627" y="25894860"/>
            <a:ext cx="3175976" cy="169911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00;p3">
            <a:extLst>
              <a:ext uri="{FF2B5EF4-FFF2-40B4-BE49-F238E27FC236}">
                <a16:creationId xmlns:a16="http://schemas.microsoft.com/office/drawing/2014/main" id="{F11EC7D8-EA0D-0755-DFDB-C99E1C298F78}"/>
              </a:ext>
            </a:extLst>
          </p:cNvPr>
          <p:cNvSpPr/>
          <p:nvPr/>
        </p:nvSpPr>
        <p:spPr>
          <a:xfrm>
            <a:off x="3033627" y="27403620"/>
            <a:ext cx="3175976" cy="169911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653B5FED-8D22-0D2B-F67D-3626B230D7D7}"/>
              </a:ext>
            </a:extLst>
          </p:cNvPr>
          <p:cNvSpPr/>
          <p:nvPr/>
        </p:nvSpPr>
        <p:spPr>
          <a:xfrm>
            <a:off x="3098482" y="24038801"/>
            <a:ext cx="1062038" cy="164010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8F3F704F-682A-7CF9-AEDF-31242575A8D2}"/>
              </a:ext>
            </a:extLst>
          </p:cNvPr>
          <p:cNvSpPr/>
          <p:nvPr/>
        </p:nvSpPr>
        <p:spPr>
          <a:xfrm>
            <a:off x="10005066" y="7178040"/>
            <a:ext cx="8831574" cy="126613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6C9ED4DC-AA0D-A21E-21BB-84D9A9847CE0}"/>
              </a:ext>
            </a:extLst>
          </p:cNvPr>
          <p:cNvSpPr/>
          <p:nvPr/>
        </p:nvSpPr>
        <p:spPr>
          <a:xfrm>
            <a:off x="10005066" y="8686800"/>
            <a:ext cx="8831574" cy="126613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301A5A5C-1C54-202A-E6F9-40760FBA9C16}"/>
              </a:ext>
            </a:extLst>
          </p:cNvPr>
          <p:cNvSpPr/>
          <p:nvPr/>
        </p:nvSpPr>
        <p:spPr>
          <a:xfrm>
            <a:off x="2606040" y="11567160"/>
            <a:ext cx="16230600" cy="166300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675549D0-56DD-20E0-A5F7-E38D9DC3C9C0}"/>
              </a:ext>
            </a:extLst>
          </p:cNvPr>
          <p:cNvSpPr/>
          <p:nvPr/>
        </p:nvSpPr>
        <p:spPr>
          <a:xfrm>
            <a:off x="2460563" y="13178056"/>
            <a:ext cx="16230600" cy="166300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52BF58C9-CF1C-E9C6-2944-E1CC621C9622}"/>
              </a:ext>
            </a:extLst>
          </p:cNvPr>
          <p:cNvSpPr/>
          <p:nvPr/>
        </p:nvSpPr>
        <p:spPr>
          <a:xfrm>
            <a:off x="2460563" y="14690146"/>
            <a:ext cx="16230600" cy="166300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C411DB48-FC02-B245-3AFA-3C34F0A1466C}"/>
              </a:ext>
            </a:extLst>
          </p:cNvPr>
          <p:cNvSpPr/>
          <p:nvPr/>
        </p:nvSpPr>
        <p:spPr>
          <a:xfrm>
            <a:off x="2606040" y="21945600"/>
            <a:ext cx="13898880" cy="133963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6A66671C-395F-BC9A-02FF-80A231EE33B6}"/>
              </a:ext>
            </a:extLst>
          </p:cNvPr>
          <p:cNvSpPr/>
          <p:nvPr/>
        </p:nvSpPr>
        <p:spPr>
          <a:xfrm>
            <a:off x="2606040" y="23356260"/>
            <a:ext cx="13898880" cy="133963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2D6DAC50-B68E-7165-108A-1ED7BAAA0CF8}"/>
              </a:ext>
            </a:extLst>
          </p:cNvPr>
          <p:cNvSpPr/>
          <p:nvPr/>
        </p:nvSpPr>
        <p:spPr>
          <a:xfrm>
            <a:off x="6004560" y="24797323"/>
            <a:ext cx="10180320" cy="133963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0C7DB65D-34AF-8159-B0B9-C49B3D3A189B}"/>
              </a:ext>
            </a:extLst>
          </p:cNvPr>
          <p:cNvSpPr/>
          <p:nvPr/>
        </p:nvSpPr>
        <p:spPr>
          <a:xfrm>
            <a:off x="6004560" y="26408219"/>
            <a:ext cx="10180320" cy="133963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62A00D4B-2661-4EB7-79F5-C261D8F62F12}"/>
              </a:ext>
            </a:extLst>
          </p:cNvPr>
          <p:cNvSpPr/>
          <p:nvPr/>
        </p:nvSpPr>
        <p:spPr>
          <a:xfrm>
            <a:off x="7757160" y="27747852"/>
            <a:ext cx="8427720" cy="16561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1D63A6F2-AB1B-6E9F-D8F8-43AF92C9100D}"/>
              </a:ext>
            </a:extLst>
          </p:cNvPr>
          <p:cNvSpPr/>
          <p:nvPr/>
        </p:nvSpPr>
        <p:spPr>
          <a:xfrm>
            <a:off x="18691163" y="18745200"/>
            <a:ext cx="5597587" cy="12661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301104F5-3DDB-55D6-C7BE-A97CF40E8CFC}"/>
              </a:ext>
            </a:extLst>
          </p:cNvPr>
          <p:cNvSpPr/>
          <p:nvPr/>
        </p:nvSpPr>
        <p:spPr>
          <a:xfrm>
            <a:off x="18691163" y="20356096"/>
            <a:ext cx="5597587" cy="12661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44A71AB7-41E4-38EC-DAB0-B926974863BE}"/>
              </a:ext>
            </a:extLst>
          </p:cNvPr>
          <p:cNvSpPr/>
          <p:nvPr/>
        </p:nvSpPr>
        <p:spPr>
          <a:xfrm>
            <a:off x="4030283" y="5619292"/>
            <a:ext cx="14660880" cy="118872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00467FD2-5C84-0C14-501C-9D771298D93C}"/>
              </a:ext>
            </a:extLst>
          </p:cNvPr>
          <p:cNvSpPr/>
          <p:nvPr/>
        </p:nvSpPr>
        <p:spPr>
          <a:xfrm>
            <a:off x="6004560" y="7079275"/>
            <a:ext cx="3623310" cy="13807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18E82C64-E2F1-1A27-E894-346A74BCE8E9}"/>
              </a:ext>
            </a:extLst>
          </p:cNvPr>
          <p:cNvSpPr/>
          <p:nvPr/>
        </p:nvSpPr>
        <p:spPr>
          <a:xfrm>
            <a:off x="6004560" y="10312292"/>
            <a:ext cx="12686603" cy="12661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33AA33BB-93D6-2236-658C-28D841B2F43D}"/>
              </a:ext>
            </a:extLst>
          </p:cNvPr>
          <p:cNvSpPr/>
          <p:nvPr/>
        </p:nvSpPr>
        <p:spPr>
          <a:xfrm>
            <a:off x="7757160" y="8515200"/>
            <a:ext cx="2071943" cy="121556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6B7C5F2D-0E52-55A4-7AEA-DF7B1DE13693}"/>
              </a:ext>
            </a:extLst>
          </p:cNvPr>
          <p:cNvSpPr/>
          <p:nvPr/>
        </p:nvSpPr>
        <p:spPr>
          <a:xfrm>
            <a:off x="2460562" y="15962955"/>
            <a:ext cx="13724317" cy="133963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3">
            <a:extLst>
              <a:ext uri="{FF2B5EF4-FFF2-40B4-BE49-F238E27FC236}">
                <a16:creationId xmlns:a16="http://schemas.microsoft.com/office/drawing/2014/main" id="{D1F4D015-143A-3F26-0B7C-11E7879EC771}"/>
              </a:ext>
            </a:extLst>
          </p:cNvPr>
          <p:cNvSpPr/>
          <p:nvPr/>
        </p:nvSpPr>
        <p:spPr>
          <a:xfrm>
            <a:off x="2460562" y="17471715"/>
            <a:ext cx="13724317" cy="133963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3">
            <a:extLst>
              <a:ext uri="{FF2B5EF4-FFF2-40B4-BE49-F238E27FC236}">
                <a16:creationId xmlns:a16="http://schemas.microsoft.com/office/drawing/2014/main" id="{0FD51193-777C-1851-2688-D8890EE43F7F}"/>
              </a:ext>
            </a:extLst>
          </p:cNvPr>
          <p:cNvSpPr/>
          <p:nvPr/>
        </p:nvSpPr>
        <p:spPr>
          <a:xfrm>
            <a:off x="2460562" y="19082611"/>
            <a:ext cx="14044358" cy="122169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3">
            <a:extLst>
              <a:ext uri="{FF2B5EF4-FFF2-40B4-BE49-F238E27FC236}">
                <a16:creationId xmlns:a16="http://schemas.microsoft.com/office/drawing/2014/main" id="{81C00716-47AB-D404-7973-84BC465C859B}"/>
              </a:ext>
            </a:extLst>
          </p:cNvPr>
          <p:cNvSpPr/>
          <p:nvPr/>
        </p:nvSpPr>
        <p:spPr>
          <a:xfrm>
            <a:off x="2460562" y="20591371"/>
            <a:ext cx="14044358" cy="122169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DBF0B0EE-DE82-5484-14A3-E82093A9FE59}"/>
              </a:ext>
            </a:extLst>
          </p:cNvPr>
          <p:cNvSpPr/>
          <p:nvPr/>
        </p:nvSpPr>
        <p:spPr>
          <a:xfrm>
            <a:off x="3175641" y="24540152"/>
            <a:ext cx="2828919" cy="133963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CDD50305-CF32-599F-2A57-EBAE548B2AA5}"/>
              </a:ext>
            </a:extLst>
          </p:cNvPr>
          <p:cNvSpPr/>
          <p:nvPr/>
        </p:nvSpPr>
        <p:spPr>
          <a:xfrm>
            <a:off x="3175641" y="26048912"/>
            <a:ext cx="2828919" cy="133963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DFF19332-6130-E27C-ECFD-33AF83BD4C94}"/>
              </a:ext>
            </a:extLst>
          </p:cNvPr>
          <p:cNvSpPr/>
          <p:nvPr/>
        </p:nvSpPr>
        <p:spPr>
          <a:xfrm>
            <a:off x="3175640" y="27585489"/>
            <a:ext cx="2828919" cy="133963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5B6EF063-6F90-9AB9-291C-AE9179287E6F}"/>
              </a:ext>
            </a:extLst>
          </p:cNvPr>
          <p:cNvSpPr/>
          <p:nvPr/>
        </p:nvSpPr>
        <p:spPr>
          <a:xfrm>
            <a:off x="10005066" y="860144"/>
            <a:ext cx="8831574" cy="161878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0;p3">
            <a:extLst>
              <a:ext uri="{FF2B5EF4-FFF2-40B4-BE49-F238E27FC236}">
                <a16:creationId xmlns:a16="http://schemas.microsoft.com/office/drawing/2014/main" id="{DC6DD9EF-EDF4-EF4A-810E-551C5E751378}"/>
              </a:ext>
            </a:extLst>
          </p:cNvPr>
          <p:cNvSpPr/>
          <p:nvPr/>
        </p:nvSpPr>
        <p:spPr>
          <a:xfrm>
            <a:off x="10005066" y="2368904"/>
            <a:ext cx="8831574" cy="161878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0;p3">
            <a:extLst>
              <a:ext uri="{FF2B5EF4-FFF2-40B4-BE49-F238E27FC236}">
                <a16:creationId xmlns:a16="http://schemas.microsoft.com/office/drawing/2014/main" id="{83F3AE17-2B92-A176-73ED-5E17B0E4ABBD}"/>
              </a:ext>
            </a:extLst>
          </p:cNvPr>
          <p:cNvSpPr/>
          <p:nvPr/>
        </p:nvSpPr>
        <p:spPr>
          <a:xfrm>
            <a:off x="10005065" y="3905481"/>
            <a:ext cx="8831574" cy="161878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0;p3">
            <a:extLst>
              <a:ext uri="{FF2B5EF4-FFF2-40B4-BE49-F238E27FC236}">
                <a16:creationId xmlns:a16="http://schemas.microsoft.com/office/drawing/2014/main" id="{F6C47597-0923-EAAA-CEF8-421520706FF6}"/>
              </a:ext>
            </a:extLst>
          </p:cNvPr>
          <p:cNvSpPr/>
          <p:nvPr/>
        </p:nvSpPr>
        <p:spPr>
          <a:xfrm>
            <a:off x="3052321" y="8603842"/>
            <a:ext cx="2828919" cy="133963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0;p3">
            <a:extLst>
              <a:ext uri="{FF2B5EF4-FFF2-40B4-BE49-F238E27FC236}">
                <a16:creationId xmlns:a16="http://schemas.microsoft.com/office/drawing/2014/main" id="{0841EE41-6C8D-C4CC-4197-B2C7F374125F}"/>
              </a:ext>
            </a:extLst>
          </p:cNvPr>
          <p:cNvSpPr/>
          <p:nvPr/>
        </p:nvSpPr>
        <p:spPr>
          <a:xfrm>
            <a:off x="3052320" y="10140419"/>
            <a:ext cx="2828919" cy="133963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F7508F83-BE0D-FDE2-E71F-B13DDC4E195D}"/>
              </a:ext>
            </a:extLst>
          </p:cNvPr>
          <p:cNvSpPr/>
          <p:nvPr/>
        </p:nvSpPr>
        <p:spPr>
          <a:xfrm>
            <a:off x="2899455" y="683328"/>
            <a:ext cx="5330146" cy="210025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FF42970F-D8EE-A7D0-4DEA-A03FAF20B998}"/>
              </a:ext>
            </a:extLst>
          </p:cNvPr>
          <p:cNvSpPr/>
          <p:nvPr/>
        </p:nvSpPr>
        <p:spPr>
          <a:xfrm>
            <a:off x="2772285" y="2602584"/>
            <a:ext cx="5497431" cy="140017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8;p3">
            <a:extLst>
              <a:ext uri="{FF2B5EF4-FFF2-40B4-BE49-F238E27FC236}">
                <a16:creationId xmlns:a16="http://schemas.microsoft.com/office/drawing/2014/main" id="{3944810B-41C0-B8C7-1DF9-7EAA6418F623}"/>
              </a:ext>
            </a:extLst>
          </p:cNvPr>
          <p:cNvSpPr/>
          <p:nvPr/>
        </p:nvSpPr>
        <p:spPr>
          <a:xfrm>
            <a:off x="17495310" y="16082034"/>
            <a:ext cx="6233370" cy="166300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8;p3">
            <a:extLst>
              <a:ext uri="{FF2B5EF4-FFF2-40B4-BE49-F238E27FC236}">
                <a16:creationId xmlns:a16="http://schemas.microsoft.com/office/drawing/2014/main" id="{B10F4EFB-B066-8ED5-1474-C2CE52B1F0F6}"/>
              </a:ext>
            </a:extLst>
          </p:cNvPr>
          <p:cNvSpPr/>
          <p:nvPr/>
        </p:nvSpPr>
        <p:spPr>
          <a:xfrm>
            <a:off x="17368140" y="17855539"/>
            <a:ext cx="6429002" cy="110866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8;p3">
            <a:extLst>
              <a:ext uri="{FF2B5EF4-FFF2-40B4-BE49-F238E27FC236}">
                <a16:creationId xmlns:a16="http://schemas.microsoft.com/office/drawing/2014/main" id="{DA1AA44C-68CC-B7A9-4101-62FCCFF3DD60}"/>
              </a:ext>
            </a:extLst>
          </p:cNvPr>
          <p:cNvSpPr/>
          <p:nvPr/>
        </p:nvSpPr>
        <p:spPr>
          <a:xfrm>
            <a:off x="17192091" y="21863654"/>
            <a:ext cx="6233370" cy="166300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8;p3">
            <a:extLst>
              <a:ext uri="{FF2B5EF4-FFF2-40B4-BE49-F238E27FC236}">
                <a16:creationId xmlns:a16="http://schemas.microsoft.com/office/drawing/2014/main" id="{6585DAE6-C4E2-FD9B-C543-7C2F6EA6C6D1}"/>
              </a:ext>
            </a:extLst>
          </p:cNvPr>
          <p:cNvSpPr/>
          <p:nvPr/>
        </p:nvSpPr>
        <p:spPr>
          <a:xfrm>
            <a:off x="17064921" y="23637159"/>
            <a:ext cx="6429002" cy="110866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8;p3">
            <a:extLst>
              <a:ext uri="{FF2B5EF4-FFF2-40B4-BE49-F238E27FC236}">
                <a16:creationId xmlns:a16="http://schemas.microsoft.com/office/drawing/2014/main" id="{ABD927D6-847E-5396-102C-0384CF0BDEA5}"/>
              </a:ext>
            </a:extLst>
          </p:cNvPr>
          <p:cNvSpPr/>
          <p:nvPr/>
        </p:nvSpPr>
        <p:spPr>
          <a:xfrm>
            <a:off x="17622479" y="24690337"/>
            <a:ext cx="6233370" cy="166300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8;p3">
            <a:extLst>
              <a:ext uri="{FF2B5EF4-FFF2-40B4-BE49-F238E27FC236}">
                <a16:creationId xmlns:a16="http://schemas.microsoft.com/office/drawing/2014/main" id="{E692A31B-A34C-5D0A-7941-A692746EE7B2}"/>
              </a:ext>
            </a:extLst>
          </p:cNvPr>
          <p:cNvSpPr/>
          <p:nvPr/>
        </p:nvSpPr>
        <p:spPr>
          <a:xfrm>
            <a:off x="17495309" y="26463842"/>
            <a:ext cx="6429002" cy="110866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8;p3">
            <a:extLst>
              <a:ext uri="{FF2B5EF4-FFF2-40B4-BE49-F238E27FC236}">
                <a16:creationId xmlns:a16="http://schemas.microsoft.com/office/drawing/2014/main" id="{7B9CB742-659A-451D-C87F-47B44D244C09}"/>
              </a:ext>
            </a:extLst>
          </p:cNvPr>
          <p:cNvSpPr/>
          <p:nvPr/>
        </p:nvSpPr>
        <p:spPr>
          <a:xfrm>
            <a:off x="3053739" y="6992946"/>
            <a:ext cx="2827500" cy="1242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6F467228-FB8C-6B8B-C431-ABF0E5795440}"/>
              </a:ext>
            </a:extLst>
          </p:cNvPr>
          <p:cNvSpPr/>
          <p:nvPr/>
        </p:nvSpPr>
        <p:spPr>
          <a:xfrm>
            <a:off x="6303900" y="1142999"/>
            <a:ext cx="4531740" cy="10876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E744810A-32AD-388F-9A0A-A650F39ECE84}"/>
              </a:ext>
            </a:extLst>
          </p:cNvPr>
          <p:cNvSpPr/>
          <p:nvPr/>
        </p:nvSpPr>
        <p:spPr>
          <a:xfrm>
            <a:off x="6303900" y="3236525"/>
            <a:ext cx="4531740" cy="10876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B3C64403-9C90-F957-537F-546771CF5782}"/>
              </a:ext>
            </a:extLst>
          </p:cNvPr>
          <p:cNvSpPr/>
          <p:nvPr/>
        </p:nvSpPr>
        <p:spPr>
          <a:xfrm>
            <a:off x="6303900" y="6781799"/>
            <a:ext cx="4531740" cy="10876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0A839FB4-C9A2-7536-CF61-B0641E379B42}"/>
              </a:ext>
            </a:extLst>
          </p:cNvPr>
          <p:cNvSpPr/>
          <p:nvPr/>
        </p:nvSpPr>
        <p:spPr>
          <a:xfrm>
            <a:off x="6303900" y="8875325"/>
            <a:ext cx="4531740" cy="10876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2B6A8B69-74A4-1D3B-788F-BAB84B0A1C34}"/>
              </a:ext>
            </a:extLst>
          </p:cNvPr>
          <p:cNvSpPr/>
          <p:nvPr/>
        </p:nvSpPr>
        <p:spPr>
          <a:xfrm>
            <a:off x="2341500" y="13473112"/>
            <a:ext cx="4531740" cy="10876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8272CDF6-5008-A8B3-4271-83EEF72B061B}"/>
              </a:ext>
            </a:extLst>
          </p:cNvPr>
          <p:cNvSpPr/>
          <p:nvPr/>
        </p:nvSpPr>
        <p:spPr>
          <a:xfrm>
            <a:off x="2341500" y="15566638"/>
            <a:ext cx="4531740" cy="10876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EB72319B-0DFD-C295-7B28-53389F147C58}"/>
              </a:ext>
            </a:extLst>
          </p:cNvPr>
          <p:cNvSpPr/>
          <p:nvPr/>
        </p:nvSpPr>
        <p:spPr>
          <a:xfrm>
            <a:off x="2341500" y="21205438"/>
            <a:ext cx="4531740" cy="10876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33C736CC-DA90-ED52-6979-76A0A9EA1901}"/>
              </a:ext>
            </a:extLst>
          </p:cNvPr>
          <p:cNvSpPr/>
          <p:nvPr/>
        </p:nvSpPr>
        <p:spPr>
          <a:xfrm>
            <a:off x="2341500" y="23298964"/>
            <a:ext cx="4531740" cy="10876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592FB52F-B80A-0DC2-F00E-318959EF7E2D}"/>
              </a:ext>
            </a:extLst>
          </p:cNvPr>
          <p:cNvSpPr/>
          <p:nvPr/>
        </p:nvSpPr>
        <p:spPr>
          <a:xfrm>
            <a:off x="15524100" y="13473113"/>
            <a:ext cx="7564500" cy="16315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AAE59022-265F-F227-81AE-CE44B968D9A1}"/>
              </a:ext>
            </a:extLst>
          </p:cNvPr>
          <p:cNvSpPr/>
          <p:nvPr/>
        </p:nvSpPr>
        <p:spPr>
          <a:xfrm>
            <a:off x="15524100" y="15566639"/>
            <a:ext cx="7564500" cy="16315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CACAC433-4619-DF1D-B2CC-DE99EB2CBDB5}"/>
              </a:ext>
            </a:extLst>
          </p:cNvPr>
          <p:cNvSpPr/>
          <p:nvPr/>
        </p:nvSpPr>
        <p:spPr>
          <a:xfrm>
            <a:off x="15524100" y="20826039"/>
            <a:ext cx="7564500" cy="16315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B5778F73-17DE-323B-6CAB-1AF4BBDD9C09}"/>
              </a:ext>
            </a:extLst>
          </p:cNvPr>
          <p:cNvSpPr/>
          <p:nvPr/>
        </p:nvSpPr>
        <p:spPr>
          <a:xfrm>
            <a:off x="15524100" y="22919565"/>
            <a:ext cx="7564500" cy="16315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80B2DEAE-105A-09F7-61BD-6F93C35616EF}"/>
              </a:ext>
            </a:extLst>
          </p:cNvPr>
          <p:cNvSpPr/>
          <p:nvPr/>
        </p:nvSpPr>
        <p:spPr>
          <a:xfrm>
            <a:off x="2341500" y="24171695"/>
            <a:ext cx="2001900" cy="16315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E65BD0FF-F588-DADF-458D-255B22282015}"/>
              </a:ext>
            </a:extLst>
          </p:cNvPr>
          <p:cNvSpPr/>
          <p:nvPr/>
        </p:nvSpPr>
        <p:spPr>
          <a:xfrm>
            <a:off x="2341500" y="26265221"/>
            <a:ext cx="2001900" cy="16315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E2B8C902-CA61-B3ED-1DB3-0D547DFB16EB}"/>
              </a:ext>
            </a:extLst>
          </p:cNvPr>
          <p:cNvSpPr/>
          <p:nvPr/>
        </p:nvSpPr>
        <p:spPr>
          <a:xfrm>
            <a:off x="2341500" y="17198170"/>
            <a:ext cx="4531740" cy="16086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312776A4-2358-4170-1F11-1990A96EEF8D}"/>
              </a:ext>
            </a:extLst>
          </p:cNvPr>
          <p:cNvSpPr/>
          <p:nvPr/>
        </p:nvSpPr>
        <p:spPr>
          <a:xfrm>
            <a:off x="2341500" y="18608830"/>
            <a:ext cx="4531740" cy="16086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1C0B9F98-67B0-7793-5848-2B761B864AC1}"/>
              </a:ext>
            </a:extLst>
          </p:cNvPr>
          <p:cNvSpPr/>
          <p:nvPr/>
        </p:nvSpPr>
        <p:spPr>
          <a:xfrm>
            <a:off x="15524100" y="17210414"/>
            <a:ext cx="7564500" cy="16086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7502E5A2-6764-FF6A-9D99-0657282C1E5D}"/>
              </a:ext>
            </a:extLst>
          </p:cNvPr>
          <p:cNvSpPr/>
          <p:nvPr/>
        </p:nvSpPr>
        <p:spPr>
          <a:xfrm>
            <a:off x="15524100" y="18621074"/>
            <a:ext cx="7564500" cy="16086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D78DD0C3-88C6-EBEA-24C7-E36F8E90008C}"/>
              </a:ext>
            </a:extLst>
          </p:cNvPr>
          <p:cNvSpPr/>
          <p:nvPr/>
        </p:nvSpPr>
        <p:spPr>
          <a:xfrm>
            <a:off x="15524100" y="24551095"/>
            <a:ext cx="7564500" cy="16086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ADA1130D-15C8-339A-D621-45F03F22E844}"/>
              </a:ext>
            </a:extLst>
          </p:cNvPr>
          <p:cNvSpPr/>
          <p:nvPr/>
        </p:nvSpPr>
        <p:spPr>
          <a:xfrm>
            <a:off x="15524100" y="25961755"/>
            <a:ext cx="7564500" cy="16086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E7832A84-8D0F-070C-7A7E-CA1511BD41E7}"/>
              </a:ext>
            </a:extLst>
          </p:cNvPr>
          <p:cNvSpPr/>
          <p:nvPr/>
        </p:nvSpPr>
        <p:spPr>
          <a:xfrm>
            <a:off x="10835640" y="26159791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D673457B-C1D2-872C-5C75-9BB58DCEFB80}"/>
              </a:ext>
            </a:extLst>
          </p:cNvPr>
          <p:cNvSpPr/>
          <p:nvPr/>
        </p:nvSpPr>
        <p:spPr>
          <a:xfrm>
            <a:off x="10835640" y="27570451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B3BD35AE-D1AC-A6A4-EC6B-079E00E55290}"/>
              </a:ext>
            </a:extLst>
          </p:cNvPr>
          <p:cNvSpPr/>
          <p:nvPr/>
        </p:nvSpPr>
        <p:spPr>
          <a:xfrm>
            <a:off x="11103135" y="22929252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6F2FFF2C-BD5A-BEB0-55C0-14DFB070849C}"/>
              </a:ext>
            </a:extLst>
          </p:cNvPr>
          <p:cNvSpPr/>
          <p:nvPr/>
        </p:nvSpPr>
        <p:spPr>
          <a:xfrm>
            <a:off x="11103135" y="24339912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EF088E44-3917-18E3-4150-6323BE2F5CCB}"/>
              </a:ext>
            </a:extLst>
          </p:cNvPr>
          <p:cNvSpPr/>
          <p:nvPr/>
        </p:nvSpPr>
        <p:spPr>
          <a:xfrm>
            <a:off x="10896855" y="19123970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6E15A875-C909-2048-098B-805DCBB28D59}"/>
              </a:ext>
            </a:extLst>
          </p:cNvPr>
          <p:cNvSpPr/>
          <p:nvPr/>
        </p:nvSpPr>
        <p:spPr>
          <a:xfrm>
            <a:off x="10896855" y="20534630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B9C1693C-1F51-7B49-9B0F-8F5A92B3704D}"/>
              </a:ext>
            </a:extLst>
          </p:cNvPr>
          <p:cNvSpPr/>
          <p:nvPr/>
        </p:nvSpPr>
        <p:spPr>
          <a:xfrm>
            <a:off x="12726765" y="8703774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78E55329-5FB6-BF31-C537-C1670F39E7C5}"/>
              </a:ext>
            </a:extLst>
          </p:cNvPr>
          <p:cNvSpPr/>
          <p:nvPr/>
        </p:nvSpPr>
        <p:spPr>
          <a:xfrm>
            <a:off x="11103135" y="15292937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D50DF4C4-5FD7-2F23-BDA0-8909EEA41EB1}"/>
              </a:ext>
            </a:extLst>
          </p:cNvPr>
          <p:cNvSpPr/>
          <p:nvPr/>
        </p:nvSpPr>
        <p:spPr>
          <a:xfrm>
            <a:off x="12834382" y="9953400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9A860D65-D858-368D-AF58-496DBA3222B4}"/>
              </a:ext>
            </a:extLst>
          </p:cNvPr>
          <p:cNvSpPr/>
          <p:nvPr/>
        </p:nvSpPr>
        <p:spPr>
          <a:xfrm>
            <a:off x="6943980" y="4848092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C5DF4830-38DE-5E92-0998-84D7950C3671}"/>
              </a:ext>
            </a:extLst>
          </p:cNvPr>
          <p:cNvSpPr/>
          <p:nvPr/>
        </p:nvSpPr>
        <p:spPr>
          <a:xfrm>
            <a:off x="6873240" y="10122668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7;p3">
            <a:extLst>
              <a:ext uri="{FF2B5EF4-FFF2-40B4-BE49-F238E27FC236}">
                <a16:creationId xmlns:a16="http://schemas.microsoft.com/office/drawing/2014/main" id="{A19FE881-8399-6AF5-A7B8-B012B5AFA3C6}"/>
              </a:ext>
            </a:extLst>
          </p:cNvPr>
          <p:cNvSpPr/>
          <p:nvPr/>
        </p:nvSpPr>
        <p:spPr>
          <a:xfrm>
            <a:off x="10655490" y="13698291"/>
            <a:ext cx="3782250" cy="10876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7;p3">
            <a:extLst>
              <a:ext uri="{FF2B5EF4-FFF2-40B4-BE49-F238E27FC236}">
                <a16:creationId xmlns:a16="http://schemas.microsoft.com/office/drawing/2014/main" id="{D9CAB241-2CD1-6ADD-4863-DE7DA30706DC}"/>
              </a:ext>
            </a:extLst>
          </p:cNvPr>
          <p:cNvSpPr/>
          <p:nvPr/>
        </p:nvSpPr>
        <p:spPr>
          <a:xfrm>
            <a:off x="10835640" y="17458674"/>
            <a:ext cx="3782250" cy="10876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7;p3">
            <a:extLst>
              <a:ext uri="{FF2B5EF4-FFF2-40B4-BE49-F238E27FC236}">
                <a16:creationId xmlns:a16="http://schemas.microsoft.com/office/drawing/2014/main" id="{C041C108-3015-9B60-6622-C06949801CCA}"/>
              </a:ext>
            </a:extLst>
          </p:cNvPr>
          <p:cNvSpPr/>
          <p:nvPr/>
        </p:nvSpPr>
        <p:spPr>
          <a:xfrm>
            <a:off x="12834382" y="6659523"/>
            <a:ext cx="3782250" cy="10876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EA2359C8-D37B-D919-D40B-3E3A25A8D943}"/>
              </a:ext>
            </a:extLst>
          </p:cNvPr>
          <p:cNvSpPr/>
          <p:nvPr/>
        </p:nvSpPr>
        <p:spPr>
          <a:xfrm>
            <a:off x="10357740" y="13258799"/>
            <a:ext cx="12959460" cy="1571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94BAA39C-0274-2152-EB0D-DD7DF8EE657E}"/>
              </a:ext>
            </a:extLst>
          </p:cNvPr>
          <p:cNvSpPr/>
          <p:nvPr/>
        </p:nvSpPr>
        <p:spPr>
          <a:xfrm>
            <a:off x="10357740" y="15352325"/>
            <a:ext cx="12959460" cy="1571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68855261-46CC-D868-9C80-494383EB39A3}"/>
              </a:ext>
            </a:extLst>
          </p:cNvPr>
          <p:cNvSpPr/>
          <p:nvPr/>
        </p:nvSpPr>
        <p:spPr>
          <a:xfrm>
            <a:off x="1960500" y="1325880"/>
            <a:ext cx="5537580" cy="13774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88057164-2FA0-E67B-2C44-AE2AE72F8F6F}"/>
              </a:ext>
            </a:extLst>
          </p:cNvPr>
          <p:cNvSpPr/>
          <p:nvPr/>
        </p:nvSpPr>
        <p:spPr>
          <a:xfrm>
            <a:off x="1960500" y="3419406"/>
            <a:ext cx="5537580" cy="13774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139E08FC-A43D-8A8B-321A-FE7E5C9496B6}"/>
              </a:ext>
            </a:extLst>
          </p:cNvPr>
          <p:cNvSpPr/>
          <p:nvPr/>
        </p:nvSpPr>
        <p:spPr>
          <a:xfrm>
            <a:off x="1960500" y="6644640"/>
            <a:ext cx="5537580" cy="13774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85AA9A7C-DD9E-377F-23E1-490B77277528}"/>
              </a:ext>
            </a:extLst>
          </p:cNvPr>
          <p:cNvSpPr/>
          <p:nvPr/>
        </p:nvSpPr>
        <p:spPr>
          <a:xfrm>
            <a:off x="1960500" y="8738166"/>
            <a:ext cx="5537580" cy="13774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9C3FBB8E-D4E0-7263-C1EB-C5A56D3E1498}"/>
              </a:ext>
            </a:extLst>
          </p:cNvPr>
          <p:cNvSpPr/>
          <p:nvPr/>
        </p:nvSpPr>
        <p:spPr>
          <a:xfrm>
            <a:off x="18265395" y="16923848"/>
            <a:ext cx="5537580" cy="13774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C7948833-4DD2-E5F4-3F2E-E415A159D055}"/>
              </a:ext>
            </a:extLst>
          </p:cNvPr>
          <p:cNvSpPr/>
          <p:nvPr/>
        </p:nvSpPr>
        <p:spPr>
          <a:xfrm>
            <a:off x="18265395" y="19017374"/>
            <a:ext cx="5537580" cy="13774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B82EFE3C-4729-8C98-65FE-FE728B344293}"/>
              </a:ext>
            </a:extLst>
          </p:cNvPr>
          <p:cNvSpPr/>
          <p:nvPr/>
        </p:nvSpPr>
        <p:spPr>
          <a:xfrm>
            <a:off x="14689425" y="20869865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4BB3EAE6-716A-3105-5FD4-40E3D4EE8EF6}"/>
              </a:ext>
            </a:extLst>
          </p:cNvPr>
          <p:cNvSpPr/>
          <p:nvPr/>
        </p:nvSpPr>
        <p:spPr>
          <a:xfrm>
            <a:off x="14689424" y="22333843"/>
            <a:ext cx="4924455" cy="137746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E0759457-84CB-FAF8-41A1-267F654E1A3B}"/>
              </a:ext>
            </a:extLst>
          </p:cNvPr>
          <p:cNvSpPr/>
          <p:nvPr/>
        </p:nvSpPr>
        <p:spPr>
          <a:xfrm>
            <a:off x="14483145" y="17064583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593A4F3E-E5B9-46C0-9C77-FBE15E122BF4}"/>
              </a:ext>
            </a:extLst>
          </p:cNvPr>
          <p:cNvSpPr/>
          <p:nvPr/>
        </p:nvSpPr>
        <p:spPr>
          <a:xfrm>
            <a:off x="14483145" y="18475243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00D59D04-5B6E-4C46-D8B8-52F6A0BF44AE}"/>
              </a:ext>
            </a:extLst>
          </p:cNvPr>
          <p:cNvSpPr/>
          <p:nvPr/>
        </p:nvSpPr>
        <p:spPr>
          <a:xfrm>
            <a:off x="8362125" y="8684847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35B6EB1E-E692-6F4C-A7E9-0063D0FE0F41}"/>
              </a:ext>
            </a:extLst>
          </p:cNvPr>
          <p:cNvSpPr/>
          <p:nvPr/>
        </p:nvSpPr>
        <p:spPr>
          <a:xfrm>
            <a:off x="2468880" y="10095507"/>
            <a:ext cx="9675495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82A2F3F9-74AB-DFAB-1CC6-74FE1BBEA454}"/>
              </a:ext>
            </a:extLst>
          </p:cNvPr>
          <p:cNvSpPr/>
          <p:nvPr/>
        </p:nvSpPr>
        <p:spPr>
          <a:xfrm>
            <a:off x="6981225" y="19237898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0DD792EE-2224-C1A0-8112-B0AA823F9141}"/>
              </a:ext>
            </a:extLst>
          </p:cNvPr>
          <p:cNvSpPr/>
          <p:nvPr/>
        </p:nvSpPr>
        <p:spPr>
          <a:xfrm>
            <a:off x="6981225" y="20648558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9589D230-617A-A06C-60B7-91B4ABBEC44D}"/>
              </a:ext>
            </a:extLst>
          </p:cNvPr>
          <p:cNvSpPr/>
          <p:nvPr/>
        </p:nvSpPr>
        <p:spPr>
          <a:xfrm>
            <a:off x="6751372" y="22774612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E7B12053-63F8-4EC2-87FC-3FAC8CC6BBF9}"/>
              </a:ext>
            </a:extLst>
          </p:cNvPr>
          <p:cNvSpPr/>
          <p:nvPr/>
        </p:nvSpPr>
        <p:spPr>
          <a:xfrm>
            <a:off x="6751372" y="24185272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63D37F4E-9099-2B69-B493-1794FB1A8419}"/>
              </a:ext>
            </a:extLst>
          </p:cNvPr>
          <p:cNvSpPr/>
          <p:nvPr/>
        </p:nvSpPr>
        <p:spPr>
          <a:xfrm>
            <a:off x="6981225" y="26078639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780C6F26-8961-3724-D63F-3A21EED2EEB8}"/>
              </a:ext>
            </a:extLst>
          </p:cNvPr>
          <p:cNvSpPr/>
          <p:nvPr/>
        </p:nvSpPr>
        <p:spPr>
          <a:xfrm>
            <a:off x="6981225" y="27489299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C47F3543-F45C-9E16-465F-FB484CEBEDF8}"/>
              </a:ext>
            </a:extLst>
          </p:cNvPr>
          <p:cNvSpPr/>
          <p:nvPr/>
        </p:nvSpPr>
        <p:spPr>
          <a:xfrm>
            <a:off x="6798682" y="15228541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C8221265-E517-B4A6-5415-4B55881D0196}"/>
              </a:ext>
            </a:extLst>
          </p:cNvPr>
          <p:cNvSpPr/>
          <p:nvPr/>
        </p:nvSpPr>
        <p:spPr>
          <a:xfrm>
            <a:off x="6981225" y="11570387"/>
            <a:ext cx="37822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34D7260A-0D61-CA59-F585-6156C26BE12A}"/>
              </a:ext>
            </a:extLst>
          </p:cNvPr>
          <p:cNvSpPr/>
          <p:nvPr/>
        </p:nvSpPr>
        <p:spPr>
          <a:xfrm>
            <a:off x="2424750" y="4840967"/>
            <a:ext cx="5073330" cy="14456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A5D28116-03C5-00C7-B5F2-BB51ADA0CAD4}"/>
              </a:ext>
            </a:extLst>
          </p:cNvPr>
          <p:cNvSpPr/>
          <p:nvPr/>
        </p:nvSpPr>
        <p:spPr>
          <a:xfrm>
            <a:off x="10357740" y="4840967"/>
            <a:ext cx="12639420" cy="140163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9FCADF9B-9D67-FB2C-7C9D-9282CDA05D89}"/>
              </a:ext>
            </a:extLst>
          </p:cNvPr>
          <p:cNvSpPr/>
          <p:nvPr/>
        </p:nvSpPr>
        <p:spPr>
          <a:xfrm>
            <a:off x="8431091" y="6500225"/>
            <a:ext cx="2332384" cy="124546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44025A92-3E0E-13DC-0B05-1742AAAD6E03}"/>
              </a:ext>
            </a:extLst>
          </p:cNvPr>
          <p:cNvSpPr/>
          <p:nvPr/>
        </p:nvSpPr>
        <p:spPr>
          <a:xfrm>
            <a:off x="6981225" y="13465263"/>
            <a:ext cx="2332384" cy="124546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DD4E954C-0B04-4DF0-E8BD-7A4368AC38CB}"/>
              </a:ext>
            </a:extLst>
          </p:cNvPr>
          <p:cNvSpPr/>
          <p:nvPr/>
        </p:nvSpPr>
        <p:spPr>
          <a:xfrm>
            <a:off x="7030742" y="17216972"/>
            <a:ext cx="2332384" cy="124546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60B41C03-8E16-16A3-E3E7-7BEF4EE71A7C}"/>
              </a:ext>
            </a:extLst>
          </p:cNvPr>
          <p:cNvSpPr/>
          <p:nvPr/>
        </p:nvSpPr>
        <p:spPr>
          <a:xfrm>
            <a:off x="2448180" y="10515599"/>
            <a:ext cx="12959460" cy="1571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59267C82-CC7B-301B-2228-FEB33C337240}"/>
              </a:ext>
            </a:extLst>
          </p:cNvPr>
          <p:cNvSpPr/>
          <p:nvPr/>
        </p:nvSpPr>
        <p:spPr>
          <a:xfrm>
            <a:off x="2448180" y="12609125"/>
            <a:ext cx="12959460" cy="1571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D7BE6AB5-9A78-34FB-2346-33904F24BCED}"/>
              </a:ext>
            </a:extLst>
          </p:cNvPr>
          <p:cNvSpPr/>
          <p:nvPr/>
        </p:nvSpPr>
        <p:spPr>
          <a:xfrm>
            <a:off x="1945260" y="14325256"/>
            <a:ext cx="21691980" cy="1571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CDBA05CE-945E-3F54-3824-92F1D7CD986A}"/>
              </a:ext>
            </a:extLst>
          </p:cNvPr>
          <p:cNvSpPr/>
          <p:nvPr/>
        </p:nvSpPr>
        <p:spPr>
          <a:xfrm>
            <a:off x="1945260" y="16418782"/>
            <a:ext cx="21691980" cy="1571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AE5CF42B-79D4-8593-4F67-FC6DF0F4E308}"/>
              </a:ext>
            </a:extLst>
          </p:cNvPr>
          <p:cNvSpPr/>
          <p:nvPr/>
        </p:nvSpPr>
        <p:spPr>
          <a:xfrm>
            <a:off x="11241660" y="18134913"/>
            <a:ext cx="12395580" cy="179345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2C248FF5-9607-CFFB-C2BA-939FD870CC03}"/>
              </a:ext>
            </a:extLst>
          </p:cNvPr>
          <p:cNvSpPr/>
          <p:nvPr/>
        </p:nvSpPr>
        <p:spPr>
          <a:xfrm>
            <a:off x="11241660" y="20228439"/>
            <a:ext cx="12395580" cy="179345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766CB282-FE40-4125-FAFF-31D12DCF436A}"/>
              </a:ext>
            </a:extLst>
          </p:cNvPr>
          <p:cNvSpPr/>
          <p:nvPr/>
        </p:nvSpPr>
        <p:spPr>
          <a:xfrm>
            <a:off x="7044817" y="25626616"/>
            <a:ext cx="15037943" cy="1571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EE7C6103-3ACC-60D1-57F5-3CE2898FBD79}"/>
              </a:ext>
            </a:extLst>
          </p:cNvPr>
          <p:cNvSpPr/>
          <p:nvPr/>
        </p:nvSpPr>
        <p:spPr>
          <a:xfrm>
            <a:off x="7044817" y="27720142"/>
            <a:ext cx="15037943" cy="1571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EF045220-C93D-07E7-4BC5-E0CC20C08AC5}"/>
              </a:ext>
            </a:extLst>
          </p:cNvPr>
          <p:cNvSpPr/>
          <p:nvPr/>
        </p:nvSpPr>
        <p:spPr>
          <a:xfrm>
            <a:off x="6471540" y="7055485"/>
            <a:ext cx="8204580" cy="1571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F902C31F-D4F1-233E-9174-32AC8D0CDF90}"/>
              </a:ext>
            </a:extLst>
          </p:cNvPr>
          <p:cNvSpPr/>
          <p:nvPr/>
        </p:nvSpPr>
        <p:spPr>
          <a:xfrm>
            <a:off x="6471540" y="8610771"/>
            <a:ext cx="8204580" cy="1571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384F6ABD-8A00-947F-FCE6-A92FA1FB7AD5}"/>
              </a:ext>
            </a:extLst>
          </p:cNvPr>
          <p:cNvSpPr/>
          <p:nvPr/>
        </p:nvSpPr>
        <p:spPr>
          <a:xfrm>
            <a:off x="14676120" y="3188994"/>
            <a:ext cx="8204580" cy="1571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01788EA1-F128-A5B3-B3C8-F7CB1D4ACD7B}"/>
              </a:ext>
            </a:extLst>
          </p:cNvPr>
          <p:cNvSpPr/>
          <p:nvPr/>
        </p:nvSpPr>
        <p:spPr>
          <a:xfrm>
            <a:off x="14676120" y="4744280"/>
            <a:ext cx="8204580" cy="1571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A24C1508-F3B7-B540-D849-E23B2A5A48CD}"/>
              </a:ext>
            </a:extLst>
          </p:cNvPr>
          <p:cNvSpPr/>
          <p:nvPr/>
        </p:nvSpPr>
        <p:spPr>
          <a:xfrm>
            <a:off x="2448180" y="1233099"/>
            <a:ext cx="8204580" cy="1571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4E51F388-300A-7A38-7B8F-1EE834750777}"/>
              </a:ext>
            </a:extLst>
          </p:cNvPr>
          <p:cNvSpPr/>
          <p:nvPr/>
        </p:nvSpPr>
        <p:spPr>
          <a:xfrm>
            <a:off x="2689290" y="18512308"/>
            <a:ext cx="65461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D1B03C76-3791-A5D4-8E3B-D1E7F54D1F83}"/>
              </a:ext>
            </a:extLst>
          </p:cNvPr>
          <p:cNvSpPr/>
          <p:nvPr/>
        </p:nvSpPr>
        <p:spPr>
          <a:xfrm>
            <a:off x="2689290" y="19922968"/>
            <a:ext cx="65461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F71D882C-C20C-0B0F-BC59-381C5369F102}"/>
              </a:ext>
            </a:extLst>
          </p:cNvPr>
          <p:cNvSpPr/>
          <p:nvPr/>
        </p:nvSpPr>
        <p:spPr>
          <a:xfrm>
            <a:off x="2689290" y="22087523"/>
            <a:ext cx="65461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19603802-C34A-EA1A-4B08-8720E9D86DC0}"/>
              </a:ext>
            </a:extLst>
          </p:cNvPr>
          <p:cNvSpPr/>
          <p:nvPr/>
        </p:nvSpPr>
        <p:spPr>
          <a:xfrm>
            <a:off x="2689290" y="23498183"/>
            <a:ext cx="6546150" cy="1430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FBB1C35C-B6F7-AB2D-AABA-E25FA4FBF6C4}"/>
              </a:ext>
            </a:extLst>
          </p:cNvPr>
          <p:cNvSpPr/>
          <p:nvPr/>
        </p:nvSpPr>
        <p:spPr>
          <a:xfrm>
            <a:off x="2173860" y="7635240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23461887-7FB7-69D7-BE50-73282DAB6128}"/>
              </a:ext>
            </a:extLst>
          </p:cNvPr>
          <p:cNvSpPr/>
          <p:nvPr/>
        </p:nvSpPr>
        <p:spPr>
          <a:xfrm>
            <a:off x="2173860" y="8873867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1360440B-8734-AFDA-DE5A-9AC55FDED449}"/>
              </a:ext>
            </a:extLst>
          </p:cNvPr>
          <p:cNvSpPr/>
          <p:nvPr/>
        </p:nvSpPr>
        <p:spPr>
          <a:xfrm>
            <a:off x="2173860" y="9845064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4C6B18ED-0993-8442-89E7-C95082F9F958}"/>
              </a:ext>
            </a:extLst>
          </p:cNvPr>
          <p:cNvSpPr/>
          <p:nvPr/>
        </p:nvSpPr>
        <p:spPr>
          <a:xfrm>
            <a:off x="2173860" y="11083691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C8522DDB-6316-61AC-E7BA-E755E4E055C8}"/>
              </a:ext>
            </a:extLst>
          </p:cNvPr>
          <p:cNvSpPr/>
          <p:nvPr/>
        </p:nvSpPr>
        <p:spPr>
          <a:xfrm>
            <a:off x="2173860" y="11787459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5B18366A-28BC-41AF-DAC1-5D71A260D9F8}"/>
              </a:ext>
            </a:extLst>
          </p:cNvPr>
          <p:cNvSpPr/>
          <p:nvPr/>
        </p:nvSpPr>
        <p:spPr>
          <a:xfrm>
            <a:off x="2173860" y="13026086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5984828D-624B-D6FC-E73D-70B5B6ED61E0}"/>
              </a:ext>
            </a:extLst>
          </p:cNvPr>
          <p:cNvSpPr/>
          <p:nvPr/>
        </p:nvSpPr>
        <p:spPr>
          <a:xfrm>
            <a:off x="1777620" y="25435560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A2C8406A-475A-985E-E14E-5D2AA40DD078}"/>
              </a:ext>
            </a:extLst>
          </p:cNvPr>
          <p:cNvSpPr/>
          <p:nvPr/>
        </p:nvSpPr>
        <p:spPr>
          <a:xfrm>
            <a:off x="1777620" y="26674187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83EDE550-EBE3-A2BE-3527-2FA7EE1ADE67}"/>
              </a:ext>
            </a:extLst>
          </p:cNvPr>
          <p:cNvSpPr/>
          <p:nvPr/>
        </p:nvSpPr>
        <p:spPr>
          <a:xfrm>
            <a:off x="1777620" y="27645384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DF733CCD-F116-8CBA-9CA3-09BB82ED50EC}"/>
              </a:ext>
            </a:extLst>
          </p:cNvPr>
          <p:cNvSpPr/>
          <p:nvPr/>
        </p:nvSpPr>
        <p:spPr>
          <a:xfrm>
            <a:off x="1777620" y="28884011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62542963-5A53-C01B-CDED-70C66A7AC7B4}"/>
              </a:ext>
            </a:extLst>
          </p:cNvPr>
          <p:cNvSpPr/>
          <p:nvPr/>
        </p:nvSpPr>
        <p:spPr>
          <a:xfrm>
            <a:off x="1975740" y="23199045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EEF55085-221F-0170-18F4-57C38F4B7420}"/>
              </a:ext>
            </a:extLst>
          </p:cNvPr>
          <p:cNvSpPr/>
          <p:nvPr/>
        </p:nvSpPr>
        <p:spPr>
          <a:xfrm>
            <a:off x="1975740" y="24437672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D722F377-165B-86D2-B9F3-3A43D8505282}"/>
              </a:ext>
            </a:extLst>
          </p:cNvPr>
          <p:cNvSpPr/>
          <p:nvPr/>
        </p:nvSpPr>
        <p:spPr>
          <a:xfrm>
            <a:off x="1777620" y="20989221"/>
            <a:ext cx="13401420" cy="55534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17F176FC-0251-092A-4E53-8677EDA30A1C}"/>
              </a:ext>
            </a:extLst>
          </p:cNvPr>
          <p:cNvSpPr/>
          <p:nvPr/>
        </p:nvSpPr>
        <p:spPr>
          <a:xfrm>
            <a:off x="1777620" y="22227848"/>
            <a:ext cx="13401420" cy="55534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62F4A3CC-DBDD-39C1-0DA2-B0037C16D5A7}"/>
              </a:ext>
            </a:extLst>
          </p:cNvPr>
          <p:cNvSpPr/>
          <p:nvPr/>
        </p:nvSpPr>
        <p:spPr>
          <a:xfrm>
            <a:off x="2173860" y="18336856"/>
            <a:ext cx="21310980" cy="62921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E4755D44-0DA7-7DCD-0D6B-94EDE87F05A5}"/>
              </a:ext>
            </a:extLst>
          </p:cNvPr>
          <p:cNvSpPr/>
          <p:nvPr/>
        </p:nvSpPr>
        <p:spPr>
          <a:xfrm>
            <a:off x="2173860" y="19892142"/>
            <a:ext cx="21310980" cy="62921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287CB4D2-BC95-C4FC-CCA0-D294242F1A0F}"/>
              </a:ext>
            </a:extLst>
          </p:cNvPr>
          <p:cNvSpPr/>
          <p:nvPr/>
        </p:nvSpPr>
        <p:spPr>
          <a:xfrm>
            <a:off x="2173860" y="14519727"/>
            <a:ext cx="20686140" cy="94046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3">
            <a:extLst>
              <a:ext uri="{FF2B5EF4-FFF2-40B4-BE49-F238E27FC236}">
                <a16:creationId xmlns:a16="http://schemas.microsoft.com/office/drawing/2014/main" id="{DFBC019B-BE77-801A-EA05-5F071083D5C8}"/>
              </a:ext>
            </a:extLst>
          </p:cNvPr>
          <p:cNvSpPr/>
          <p:nvPr/>
        </p:nvSpPr>
        <p:spPr>
          <a:xfrm>
            <a:off x="2173860" y="16075013"/>
            <a:ext cx="20686140" cy="94046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3">
            <a:extLst>
              <a:ext uri="{FF2B5EF4-FFF2-40B4-BE49-F238E27FC236}">
                <a16:creationId xmlns:a16="http://schemas.microsoft.com/office/drawing/2014/main" id="{4200F03A-2924-1638-0F76-9E0D538C5761}"/>
              </a:ext>
            </a:extLst>
          </p:cNvPr>
          <p:cNvSpPr/>
          <p:nvPr/>
        </p:nvSpPr>
        <p:spPr>
          <a:xfrm>
            <a:off x="11515980" y="2563158"/>
            <a:ext cx="12772770" cy="82482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3">
            <a:extLst>
              <a:ext uri="{FF2B5EF4-FFF2-40B4-BE49-F238E27FC236}">
                <a16:creationId xmlns:a16="http://schemas.microsoft.com/office/drawing/2014/main" id="{A647EE93-FC8A-36A9-0897-ABF97E6B4EFC}"/>
              </a:ext>
            </a:extLst>
          </p:cNvPr>
          <p:cNvSpPr/>
          <p:nvPr/>
        </p:nvSpPr>
        <p:spPr>
          <a:xfrm>
            <a:off x="11515980" y="4118444"/>
            <a:ext cx="12772770" cy="82482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572A171E-6B68-9124-AF3E-95C12ED2647A}"/>
              </a:ext>
            </a:extLst>
          </p:cNvPr>
          <p:cNvSpPr/>
          <p:nvPr/>
        </p:nvSpPr>
        <p:spPr>
          <a:xfrm>
            <a:off x="17373600" y="1262271"/>
            <a:ext cx="6915150" cy="9934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F27F5191-DF77-58CD-C6E6-18D0AA4AE1F4}"/>
              </a:ext>
            </a:extLst>
          </p:cNvPr>
          <p:cNvSpPr/>
          <p:nvPr/>
        </p:nvSpPr>
        <p:spPr>
          <a:xfrm>
            <a:off x="3962116" y="2668749"/>
            <a:ext cx="6915150" cy="7328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2E0A034E-D764-E475-B834-F8AFE52DD77B}"/>
              </a:ext>
            </a:extLst>
          </p:cNvPr>
          <p:cNvSpPr/>
          <p:nvPr/>
        </p:nvSpPr>
        <p:spPr>
          <a:xfrm>
            <a:off x="3962116" y="4079409"/>
            <a:ext cx="6915150" cy="7328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CAB264BC-0E21-B4F2-F249-43B6A29C058C}"/>
              </a:ext>
            </a:extLst>
          </p:cNvPr>
          <p:cNvSpPr/>
          <p:nvPr/>
        </p:nvSpPr>
        <p:spPr>
          <a:xfrm>
            <a:off x="6629400" y="5121173"/>
            <a:ext cx="4247866" cy="84897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2073CFFE-BE9B-DF0C-7E11-44288CDC2637}"/>
              </a:ext>
            </a:extLst>
          </p:cNvPr>
          <p:cNvSpPr/>
          <p:nvPr/>
        </p:nvSpPr>
        <p:spPr>
          <a:xfrm>
            <a:off x="6629400" y="6531833"/>
            <a:ext cx="4247866" cy="84897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1;p3">
            <a:extLst>
              <a:ext uri="{FF2B5EF4-FFF2-40B4-BE49-F238E27FC236}">
                <a16:creationId xmlns:a16="http://schemas.microsoft.com/office/drawing/2014/main" id="{B4A89B33-5E2A-B2FD-A043-38FA8A0750B3}"/>
              </a:ext>
            </a:extLst>
          </p:cNvPr>
          <p:cNvSpPr/>
          <p:nvPr/>
        </p:nvSpPr>
        <p:spPr>
          <a:xfrm>
            <a:off x="2173860" y="17239777"/>
            <a:ext cx="13005180" cy="119842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9C3BF45B-0CA6-0D7A-2D41-D3AC6C6CB39B}"/>
              </a:ext>
            </a:extLst>
          </p:cNvPr>
          <p:cNvSpPr/>
          <p:nvPr/>
        </p:nvSpPr>
        <p:spPr>
          <a:xfrm>
            <a:off x="1731900" y="24566880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BCAF6A94-269C-341B-18D8-D443DD44CEB5}"/>
              </a:ext>
            </a:extLst>
          </p:cNvPr>
          <p:cNvSpPr/>
          <p:nvPr/>
        </p:nvSpPr>
        <p:spPr>
          <a:xfrm>
            <a:off x="1731900" y="20435701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5A64D80B-2063-6B63-5655-DC9779A44E8C}"/>
              </a:ext>
            </a:extLst>
          </p:cNvPr>
          <p:cNvSpPr/>
          <p:nvPr/>
        </p:nvSpPr>
        <p:spPr>
          <a:xfrm>
            <a:off x="1731900" y="26103392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931A68E3-2145-1CF6-9F75-A0FFC01622C5}"/>
              </a:ext>
            </a:extLst>
          </p:cNvPr>
          <p:cNvSpPr/>
          <p:nvPr/>
        </p:nvSpPr>
        <p:spPr>
          <a:xfrm>
            <a:off x="1731900" y="28015331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094D7A2C-BCE2-0465-2A5F-82743B2F6C6B}"/>
              </a:ext>
            </a:extLst>
          </p:cNvPr>
          <p:cNvSpPr/>
          <p:nvPr/>
        </p:nvSpPr>
        <p:spPr>
          <a:xfrm>
            <a:off x="1930020" y="22330365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2EE9111E-2D48-ED98-58EC-19692B9FCA42}"/>
              </a:ext>
            </a:extLst>
          </p:cNvPr>
          <p:cNvSpPr/>
          <p:nvPr/>
        </p:nvSpPr>
        <p:spPr>
          <a:xfrm>
            <a:off x="1930020" y="18557338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2D504E5E-975E-1F45-BA51-8CDED3A9C89A}"/>
              </a:ext>
            </a:extLst>
          </p:cNvPr>
          <p:cNvSpPr/>
          <p:nvPr/>
        </p:nvSpPr>
        <p:spPr>
          <a:xfrm>
            <a:off x="1930020" y="17000221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397D622F-DB85-1B27-CEE6-10303B653B9D}"/>
              </a:ext>
            </a:extLst>
          </p:cNvPr>
          <p:cNvSpPr/>
          <p:nvPr/>
        </p:nvSpPr>
        <p:spPr>
          <a:xfrm>
            <a:off x="2128140" y="15121858"/>
            <a:ext cx="21509100" cy="53485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BD03F765-162C-BA02-43BA-E2CF796BE960}"/>
              </a:ext>
            </a:extLst>
          </p:cNvPr>
          <p:cNvSpPr/>
          <p:nvPr/>
        </p:nvSpPr>
        <p:spPr>
          <a:xfrm>
            <a:off x="1930020" y="11035024"/>
            <a:ext cx="21310980" cy="62921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6599847A-41DF-0484-A8C7-B08B76C3A9B9}"/>
              </a:ext>
            </a:extLst>
          </p:cNvPr>
          <p:cNvSpPr/>
          <p:nvPr/>
        </p:nvSpPr>
        <p:spPr>
          <a:xfrm>
            <a:off x="1930020" y="12590310"/>
            <a:ext cx="21310980" cy="62921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A20DBA0C-C223-550B-976B-4FE516D3DEC8}"/>
              </a:ext>
            </a:extLst>
          </p:cNvPr>
          <p:cNvSpPr/>
          <p:nvPr/>
        </p:nvSpPr>
        <p:spPr>
          <a:xfrm>
            <a:off x="2326260" y="6858806"/>
            <a:ext cx="11846940" cy="121457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1;p3">
            <a:extLst>
              <a:ext uri="{FF2B5EF4-FFF2-40B4-BE49-F238E27FC236}">
                <a16:creationId xmlns:a16="http://schemas.microsoft.com/office/drawing/2014/main" id="{71088B17-911B-ED6F-646B-35FC71C001D0}"/>
              </a:ext>
            </a:extLst>
          </p:cNvPr>
          <p:cNvSpPr/>
          <p:nvPr/>
        </p:nvSpPr>
        <p:spPr>
          <a:xfrm>
            <a:off x="2326260" y="8920085"/>
            <a:ext cx="13005180" cy="119842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1;p3">
            <a:extLst>
              <a:ext uri="{FF2B5EF4-FFF2-40B4-BE49-F238E27FC236}">
                <a16:creationId xmlns:a16="http://schemas.microsoft.com/office/drawing/2014/main" id="{490E9D20-EC4B-3069-3D45-A6F9B385FBF4}"/>
              </a:ext>
            </a:extLst>
          </p:cNvPr>
          <p:cNvSpPr/>
          <p:nvPr/>
        </p:nvSpPr>
        <p:spPr>
          <a:xfrm>
            <a:off x="12684570" y="1243650"/>
            <a:ext cx="11604180" cy="121457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1;p3">
            <a:extLst>
              <a:ext uri="{FF2B5EF4-FFF2-40B4-BE49-F238E27FC236}">
                <a16:creationId xmlns:a16="http://schemas.microsoft.com/office/drawing/2014/main" id="{66C6CFCF-A5DA-C04C-2537-977E4F660EB1}"/>
              </a:ext>
            </a:extLst>
          </p:cNvPr>
          <p:cNvSpPr/>
          <p:nvPr/>
        </p:nvSpPr>
        <p:spPr>
          <a:xfrm>
            <a:off x="12684570" y="2979458"/>
            <a:ext cx="11604180" cy="121457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1;p3">
            <a:extLst>
              <a:ext uri="{FF2B5EF4-FFF2-40B4-BE49-F238E27FC236}">
                <a16:creationId xmlns:a16="http://schemas.microsoft.com/office/drawing/2014/main" id="{1CF966BA-B759-8B55-44CD-BD9370FAC0A7}"/>
              </a:ext>
            </a:extLst>
          </p:cNvPr>
          <p:cNvSpPr/>
          <p:nvPr/>
        </p:nvSpPr>
        <p:spPr>
          <a:xfrm>
            <a:off x="12684570" y="5229261"/>
            <a:ext cx="11604180" cy="121457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26489702-9FFD-AFBD-DEB0-2FE3F3218173}"/>
              </a:ext>
            </a:extLst>
          </p:cNvPr>
          <p:cNvSpPr/>
          <p:nvPr/>
        </p:nvSpPr>
        <p:spPr>
          <a:xfrm>
            <a:off x="2354835" y="4803775"/>
            <a:ext cx="2080005" cy="136649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6419D3A5-10F3-7823-7968-1C22FAF537DA}"/>
              </a:ext>
            </a:extLst>
          </p:cNvPr>
          <p:cNvSpPr/>
          <p:nvPr/>
        </p:nvSpPr>
        <p:spPr>
          <a:xfrm>
            <a:off x="2966340" y="19715643"/>
            <a:ext cx="13142340" cy="5233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635FAA6B-2110-E1BA-36E5-396DA518557F}"/>
              </a:ext>
            </a:extLst>
          </p:cNvPr>
          <p:cNvSpPr/>
          <p:nvPr/>
        </p:nvSpPr>
        <p:spPr>
          <a:xfrm>
            <a:off x="3164460" y="17837280"/>
            <a:ext cx="13142340" cy="5233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748F6A47-B180-A6CA-544A-209015E233FE}"/>
              </a:ext>
            </a:extLst>
          </p:cNvPr>
          <p:cNvSpPr/>
          <p:nvPr/>
        </p:nvSpPr>
        <p:spPr>
          <a:xfrm>
            <a:off x="4328160" y="16280163"/>
            <a:ext cx="11978640" cy="5233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B1C86F5F-22D9-20A1-7D4A-84BB007D5091}"/>
              </a:ext>
            </a:extLst>
          </p:cNvPr>
          <p:cNvSpPr/>
          <p:nvPr/>
        </p:nvSpPr>
        <p:spPr>
          <a:xfrm>
            <a:off x="4526280" y="14933261"/>
            <a:ext cx="11978640" cy="5233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CA3E7C13-FAE9-8210-BDF6-4E8C365AFF97}"/>
              </a:ext>
            </a:extLst>
          </p:cNvPr>
          <p:cNvSpPr/>
          <p:nvPr/>
        </p:nvSpPr>
        <p:spPr>
          <a:xfrm>
            <a:off x="9537510" y="13376144"/>
            <a:ext cx="5412930" cy="5233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B56B0641-E95D-11A8-A388-52474B46B1CC}"/>
              </a:ext>
            </a:extLst>
          </p:cNvPr>
          <p:cNvSpPr/>
          <p:nvPr/>
        </p:nvSpPr>
        <p:spPr>
          <a:xfrm>
            <a:off x="2966340" y="20796452"/>
            <a:ext cx="3297300" cy="5233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454B61BA-221B-1231-45D6-238EEBE3B0B3}"/>
              </a:ext>
            </a:extLst>
          </p:cNvPr>
          <p:cNvSpPr/>
          <p:nvPr/>
        </p:nvSpPr>
        <p:spPr>
          <a:xfrm>
            <a:off x="2966340" y="22015286"/>
            <a:ext cx="3937380" cy="5233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B7D1FB4F-6A7F-9ABA-0145-C969C0E61560}"/>
              </a:ext>
            </a:extLst>
          </p:cNvPr>
          <p:cNvSpPr/>
          <p:nvPr/>
        </p:nvSpPr>
        <p:spPr>
          <a:xfrm>
            <a:off x="2768220" y="25042980"/>
            <a:ext cx="13142340" cy="10592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16ABB1EF-04FF-8A06-3FEE-25A4F67F8A88}"/>
              </a:ext>
            </a:extLst>
          </p:cNvPr>
          <p:cNvSpPr/>
          <p:nvPr/>
        </p:nvSpPr>
        <p:spPr>
          <a:xfrm>
            <a:off x="2966340" y="23700471"/>
            <a:ext cx="13142340" cy="52339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E842B601-2086-D222-3F12-7140D5143033}"/>
              </a:ext>
            </a:extLst>
          </p:cNvPr>
          <p:cNvSpPr/>
          <p:nvPr/>
        </p:nvSpPr>
        <p:spPr>
          <a:xfrm>
            <a:off x="2570100" y="27878478"/>
            <a:ext cx="20457540" cy="10592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A3C1DF9E-9B5B-2DE3-1D59-1487351BC6D5}"/>
              </a:ext>
            </a:extLst>
          </p:cNvPr>
          <p:cNvSpPr/>
          <p:nvPr/>
        </p:nvSpPr>
        <p:spPr>
          <a:xfrm>
            <a:off x="2768220" y="26368385"/>
            <a:ext cx="20457540" cy="10592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0DD0343A-CDD3-EEFB-014D-E3F0484EC491}"/>
              </a:ext>
            </a:extLst>
          </p:cNvPr>
          <p:cNvSpPr/>
          <p:nvPr/>
        </p:nvSpPr>
        <p:spPr>
          <a:xfrm>
            <a:off x="2768220" y="14312397"/>
            <a:ext cx="1559940" cy="105925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37E2F50E-D40D-979E-8EBA-485187DF4A76}"/>
              </a:ext>
            </a:extLst>
          </p:cNvPr>
          <p:cNvSpPr/>
          <p:nvPr/>
        </p:nvSpPr>
        <p:spPr>
          <a:xfrm>
            <a:off x="2570100" y="11726381"/>
            <a:ext cx="13538580" cy="139848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EA9D44C0-0989-792F-86D3-91CE7377826E}"/>
              </a:ext>
            </a:extLst>
          </p:cNvPr>
          <p:cNvSpPr/>
          <p:nvPr/>
        </p:nvSpPr>
        <p:spPr>
          <a:xfrm>
            <a:off x="2671320" y="15883505"/>
            <a:ext cx="1559940" cy="105925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1;p3">
            <a:extLst>
              <a:ext uri="{FF2B5EF4-FFF2-40B4-BE49-F238E27FC236}">
                <a16:creationId xmlns:a16="http://schemas.microsoft.com/office/drawing/2014/main" id="{86008AD4-F771-0711-11D0-12D734533378}"/>
              </a:ext>
            </a:extLst>
          </p:cNvPr>
          <p:cNvSpPr/>
          <p:nvPr/>
        </p:nvSpPr>
        <p:spPr>
          <a:xfrm>
            <a:off x="2570100" y="606750"/>
            <a:ext cx="3236340" cy="13984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1;p3">
            <a:extLst>
              <a:ext uri="{FF2B5EF4-FFF2-40B4-BE49-F238E27FC236}">
                <a16:creationId xmlns:a16="http://schemas.microsoft.com/office/drawing/2014/main" id="{CA9BBE06-2230-4D06-BFB1-A99750CA80AC}"/>
              </a:ext>
            </a:extLst>
          </p:cNvPr>
          <p:cNvSpPr/>
          <p:nvPr/>
        </p:nvSpPr>
        <p:spPr>
          <a:xfrm>
            <a:off x="2570100" y="2342558"/>
            <a:ext cx="3236340" cy="13984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1;p3">
            <a:extLst>
              <a:ext uri="{FF2B5EF4-FFF2-40B4-BE49-F238E27FC236}">
                <a16:creationId xmlns:a16="http://schemas.microsoft.com/office/drawing/2014/main" id="{09CA78A7-D0AB-2423-8F71-A67C0A0B16C7}"/>
              </a:ext>
            </a:extLst>
          </p:cNvPr>
          <p:cNvSpPr/>
          <p:nvPr/>
        </p:nvSpPr>
        <p:spPr>
          <a:xfrm>
            <a:off x="2570100" y="4592361"/>
            <a:ext cx="3236340" cy="13984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8DFB1102-3774-3AC8-9C80-4FF750C0F294}"/>
              </a:ext>
            </a:extLst>
          </p:cNvPr>
          <p:cNvSpPr/>
          <p:nvPr/>
        </p:nvSpPr>
        <p:spPr>
          <a:xfrm>
            <a:off x="2535630" y="5708564"/>
            <a:ext cx="720000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2D65EC76-40DD-EBF3-F751-6AE8D0487C5C}"/>
              </a:ext>
            </a:extLst>
          </p:cNvPr>
          <p:cNvSpPr/>
          <p:nvPr/>
        </p:nvSpPr>
        <p:spPr>
          <a:xfrm>
            <a:off x="2535630" y="7293823"/>
            <a:ext cx="19455690" cy="11409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5CAD011F-0B69-FDA6-5376-67042CA0EE76}"/>
              </a:ext>
            </a:extLst>
          </p:cNvPr>
          <p:cNvSpPr/>
          <p:nvPr/>
        </p:nvSpPr>
        <p:spPr>
          <a:xfrm>
            <a:off x="14859000" y="20382003"/>
            <a:ext cx="720000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16870658-7FD5-777C-DB30-5D8C8B732DC2}"/>
              </a:ext>
            </a:extLst>
          </p:cNvPr>
          <p:cNvSpPr/>
          <p:nvPr/>
        </p:nvSpPr>
        <p:spPr>
          <a:xfrm>
            <a:off x="14791320" y="21999764"/>
            <a:ext cx="720000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1D9FBD34-8D9B-D470-BD1D-641AD4C1599C}"/>
              </a:ext>
            </a:extLst>
          </p:cNvPr>
          <p:cNvSpPr/>
          <p:nvPr/>
        </p:nvSpPr>
        <p:spPr>
          <a:xfrm>
            <a:off x="17479725" y="15883505"/>
            <a:ext cx="413770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72F6BCF3-DAA8-AD48-380D-8A7944093981}"/>
              </a:ext>
            </a:extLst>
          </p:cNvPr>
          <p:cNvSpPr/>
          <p:nvPr/>
        </p:nvSpPr>
        <p:spPr>
          <a:xfrm>
            <a:off x="17853615" y="18988686"/>
            <a:ext cx="413770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2AA823D4-EBBC-4EDD-9511-1EFEB3126C17}"/>
              </a:ext>
            </a:extLst>
          </p:cNvPr>
          <p:cNvSpPr/>
          <p:nvPr/>
        </p:nvSpPr>
        <p:spPr>
          <a:xfrm>
            <a:off x="12904920" y="5375959"/>
            <a:ext cx="915408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1A71BBF3-6A89-AACA-674C-57F65682FF5D}"/>
              </a:ext>
            </a:extLst>
          </p:cNvPr>
          <p:cNvSpPr/>
          <p:nvPr/>
        </p:nvSpPr>
        <p:spPr>
          <a:xfrm>
            <a:off x="12996990" y="8544912"/>
            <a:ext cx="915408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509D4890-AA48-C551-924E-9B58E7B2226C}"/>
              </a:ext>
            </a:extLst>
          </p:cNvPr>
          <p:cNvSpPr/>
          <p:nvPr/>
        </p:nvSpPr>
        <p:spPr>
          <a:xfrm>
            <a:off x="14086920" y="10009542"/>
            <a:ext cx="915408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9A246517-38CD-54A1-33B4-EFCF697803D9}"/>
              </a:ext>
            </a:extLst>
          </p:cNvPr>
          <p:cNvSpPr/>
          <p:nvPr/>
        </p:nvSpPr>
        <p:spPr>
          <a:xfrm>
            <a:off x="17414280" y="14163024"/>
            <a:ext cx="2885400" cy="130899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79BCA5D6-1ECC-F743-7298-181590F45F78}"/>
              </a:ext>
            </a:extLst>
          </p:cNvPr>
          <p:cNvSpPr/>
          <p:nvPr/>
        </p:nvSpPr>
        <p:spPr>
          <a:xfrm>
            <a:off x="17647830" y="17201119"/>
            <a:ext cx="2885400" cy="130899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75421B92-851A-B6A3-450C-30B6577092AB}"/>
              </a:ext>
            </a:extLst>
          </p:cNvPr>
          <p:cNvSpPr/>
          <p:nvPr/>
        </p:nvSpPr>
        <p:spPr>
          <a:xfrm>
            <a:off x="2905380" y="14925233"/>
            <a:ext cx="19634580" cy="132540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6D96F53F-58CD-FC2C-55CA-56F33BDB3EF5}"/>
              </a:ext>
            </a:extLst>
          </p:cNvPr>
          <p:cNvSpPr/>
          <p:nvPr/>
        </p:nvSpPr>
        <p:spPr>
          <a:xfrm>
            <a:off x="2707260" y="18026884"/>
            <a:ext cx="20457540" cy="10592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61D07A23-21DE-BDE9-5461-B866055D72A9}"/>
              </a:ext>
            </a:extLst>
          </p:cNvPr>
          <p:cNvSpPr/>
          <p:nvPr/>
        </p:nvSpPr>
        <p:spPr>
          <a:xfrm>
            <a:off x="2905380" y="16516791"/>
            <a:ext cx="20457540" cy="10592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8ED15B79-7EA2-A4D1-C59C-DEC99B15E1A7}"/>
              </a:ext>
            </a:extLst>
          </p:cNvPr>
          <p:cNvSpPr/>
          <p:nvPr/>
        </p:nvSpPr>
        <p:spPr>
          <a:xfrm>
            <a:off x="3103500" y="1717514"/>
            <a:ext cx="19634580" cy="132540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DC1CD5F8-66C0-D89F-7150-4889DEA73C36}"/>
              </a:ext>
            </a:extLst>
          </p:cNvPr>
          <p:cNvSpPr/>
          <p:nvPr/>
        </p:nvSpPr>
        <p:spPr>
          <a:xfrm>
            <a:off x="2905380" y="4819165"/>
            <a:ext cx="20457540" cy="10592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49353519-AFFD-935A-FC33-440418D75218}"/>
              </a:ext>
            </a:extLst>
          </p:cNvPr>
          <p:cNvSpPr/>
          <p:nvPr/>
        </p:nvSpPr>
        <p:spPr>
          <a:xfrm>
            <a:off x="3103500" y="3309072"/>
            <a:ext cx="20457540" cy="10592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A5EB7378-17BE-C401-1050-808639852EEA}"/>
              </a:ext>
            </a:extLst>
          </p:cNvPr>
          <p:cNvSpPr/>
          <p:nvPr/>
        </p:nvSpPr>
        <p:spPr>
          <a:xfrm>
            <a:off x="2905380" y="20440474"/>
            <a:ext cx="19634580" cy="132540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BC7053F0-0D19-1D14-3B3C-715911290FFF}"/>
              </a:ext>
            </a:extLst>
          </p:cNvPr>
          <p:cNvSpPr/>
          <p:nvPr/>
        </p:nvSpPr>
        <p:spPr>
          <a:xfrm>
            <a:off x="2949195" y="24016117"/>
            <a:ext cx="11313540" cy="132540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5D95557E-4827-5CD8-C942-086BCAAC87CA}"/>
              </a:ext>
            </a:extLst>
          </p:cNvPr>
          <p:cNvSpPr/>
          <p:nvPr/>
        </p:nvSpPr>
        <p:spPr>
          <a:xfrm>
            <a:off x="2905380" y="21765879"/>
            <a:ext cx="11313540" cy="132540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135DEF4A-8E58-E99D-7F3F-6EF0776642AC}"/>
              </a:ext>
            </a:extLst>
          </p:cNvPr>
          <p:cNvSpPr/>
          <p:nvPr/>
        </p:nvSpPr>
        <p:spPr>
          <a:xfrm>
            <a:off x="5925994" y="8932116"/>
            <a:ext cx="9344486" cy="132540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800E281F-BB6C-FA13-EE35-7F87ADE1241C}"/>
              </a:ext>
            </a:extLst>
          </p:cNvPr>
          <p:cNvSpPr/>
          <p:nvPr/>
        </p:nvSpPr>
        <p:spPr>
          <a:xfrm>
            <a:off x="15964800" y="21794812"/>
            <a:ext cx="2551800" cy="132540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C017D86E-EFA9-8792-E6C3-5B983E4FD6C1}"/>
              </a:ext>
            </a:extLst>
          </p:cNvPr>
          <p:cNvSpPr/>
          <p:nvPr/>
        </p:nvSpPr>
        <p:spPr>
          <a:xfrm>
            <a:off x="15964800" y="23846331"/>
            <a:ext cx="2551800" cy="132540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52E06C9B-EB80-758E-4322-FCC69C86A8D7}"/>
              </a:ext>
            </a:extLst>
          </p:cNvPr>
          <p:cNvSpPr/>
          <p:nvPr/>
        </p:nvSpPr>
        <p:spPr>
          <a:xfrm>
            <a:off x="16361040" y="10671315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AF05AA17-CA5D-26A5-2B0F-9245BBDA4538}"/>
              </a:ext>
            </a:extLst>
          </p:cNvPr>
          <p:cNvSpPr/>
          <p:nvPr/>
        </p:nvSpPr>
        <p:spPr>
          <a:xfrm>
            <a:off x="17240700" y="12624662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E57F2A5D-56DA-7652-8E3A-F1BC7C60F2B6}"/>
              </a:ext>
            </a:extLst>
          </p:cNvPr>
          <p:cNvSpPr/>
          <p:nvPr/>
        </p:nvSpPr>
        <p:spPr>
          <a:xfrm>
            <a:off x="2905380" y="7000453"/>
            <a:ext cx="13059420" cy="12842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1;p3">
            <a:extLst>
              <a:ext uri="{FF2B5EF4-FFF2-40B4-BE49-F238E27FC236}">
                <a16:creationId xmlns:a16="http://schemas.microsoft.com/office/drawing/2014/main" id="{6DF07612-BED3-A880-769D-E4AAD1CCD85D}"/>
              </a:ext>
            </a:extLst>
          </p:cNvPr>
          <p:cNvSpPr/>
          <p:nvPr/>
        </p:nvSpPr>
        <p:spPr>
          <a:xfrm>
            <a:off x="2707260" y="25616142"/>
            <a:ext cx="14117700" cy="132540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1;p3">
            <a:extLst>
              <a:ext uri="{FF2B5EF4-FFF2-40B4-BE49-F238E27FC236}">
                <a16:creationId xmlns:a16="http://schemas.microsoft.com/office/drawing/2014/main" id="{68105CFE-1AFD-7307-4580-7431B71AF72E}"/>
              </a:ext>
            </a:extLst>
          </p:cNvPr>
          <p:cNvSpPr/>
          <p:nvPr/>
        </p:nvSpPr>
        <p:spPr>
          <a:xfrm>
            <a:off x="2905380" y="27696594"/>
            <a:ext cx="14117700" cy="132540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7CB3B6DF-CB09-C8D4-3D8B-D61E4DEE05F2}"/>
              </a:ext>
            </a:extLst>
          </p:cNvPr>
          <p:cNvSpPr/>
          <p:nvPr/>
        </p:nvSpPr>
        <p:spPr>
          <a:xfrm>
            <a:off x="2575370" y="1126858"/>
            <a:ext cx="1153251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A6D434B6-B3A4-64FB-80F9-FA410E9F57A1}"/>
              </a:ext>
            </a:extLst>
          </p:cNvPr>
          <p:cNvSpPr/>
          <p:nvPr/>
        </p:nvSpPr>
        <p:spPr>
          <a:xfrm>
            <a:off x="14804571" y="2386858"/>
            <a:ext cx="842554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F94D2102-4632-559B-AE60-F4191CD67AE6}"/>
              </a:ext>
            </a:extLst>
          </p:cNvPr>
          <p:cNvSpPr/>
          <p:nvPr/>
        </p:nvSpPr>
        <p:spPr>
          <a:xfrm>
            <a:off x="14804571" y="3646858"/>
            <a:ext cx="842554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AB28AD3E-9C42-32EC-49BC-E0E0BF7F1EBE}"/>
              </a:ext>
            </a:extLst>
          </p:cNvPr>
          <p:cNvSpPr/>
          <p:nvPr/>
        </p:nvSpPr>
        <p:spPr>
          <a:xfrm>
            <a:off x="2155371" y="16864858"/>
            <a:ext cx="842554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9A10FF31-9197-A5CE-5627-C29634C8B5E9}"/>
              </a:ext>
            </a:extLst>
          </p:cNvPr>
          <p:cNvSpPr/>
          <p:nvPr/>
        </p:nvSpPr>
        <p:spPr>
          <a:xfrm>
            <a:off x="2155371" y="18124858"/>
            <a:ext cx="842554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97951227-51B3-5F4D-E92C-8B3E83E53A87}"/>
              </a:ext>
            </a:extLst>
          </p:cNvPr>
          <p:cNvSpPr/>
          <p:nvPr/>
        </p:nvSpPr>
        <p:spPr>
          <a:xfrm>
            <a:off x="18549257" y="18754858"/>
            <a:ext cx="468085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8781323C-5C65-A753-9A2D-6862A989C951}"/>
              </a:ext>
            </a:extLst>
          </p:cNvPr>
          <p:cNvSpPr/>
          <p:nvPr/>
        </p:nvSpPr>
        <p:spPr>
          <a:xfrm>
            <a:off x="18549257" y="20014858"/>
            <a:ext cx="468085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3ABAD4D5-8159-B8D6-AF31-C2D37F12D700}"/>
              </a:ext>
            </a:extLst>
          </p:cNvPr>
          <p:cNvSpPr/>
          <p:nvPr/>
        </p:nvSpPr>
        <p:spPr>
          <a:xfrm>
            <a:off x="18549255" y="15721012"/>
            <a:ext cx="4680859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AC736F7D-12F0-D3D9-334E-55117653AFE0}"/>
              </a:ext>
            </a:extLst>
          </p:cNvPr>
          <p:cNvSpPr/>
          <p:nvPr/>
        </p:nvSpPr>
        <p:spPr>
          <a:xfrm>
            <a:off x="2768142" y="4807691"/>
            <a:ext cx="204619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66731280-C81C-E4E0-55C0-6678B619D1D0}"/>
              </a:ext>
            </a:extLst>
          </p:cNvPr>
          <p:cNvSpPr/>
          <p:nvPr/>
        </p:nvSpPr>
        <p:spPr>
          <a:xfrm>
            <a:off x="2575370" y="6210441"/>
            <a:ext cx="204619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5A0EDAD4-D449-DDAA-D5FA-1A3EB7ABAD43}"/>
              </a:ext>
            </a:extLst>
          </p:cNvPr>
          <p:cNvSpPr/>
          <p:nvPr/>
        </p:nvSpPr>
        <p:spPr>
          <a:xfrm>
            <a:off x="6368143" y="7378189"/>
            <a:ext cx="131390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F4D69E60-1FE2-CC88-2AEE-4C05E2B0655F}"/>
              </a:ext>
            </a:extLst>
          </p:cNvPr>
          <p:cNvSpPr/>
          <p:nvPr/>
        </p:nvSpPr>
        <p:spPr>
          <a:xfrm>
            <a:off x="6345235" y="8357364"/>
            <a:ext cx="131390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982742E4-D211-D03A-C8D0-6AFED4A0815F}"/>
              </a:ext>
            </a:extLst>
          </p:cNvPr>
          <p:cNvSpPr/>
          <p:nvPr/>
        </p:nvSpPr>
        <p:spPr>
          <a:xfrm>
            <a:off x="19115314" y="9662593"/>
            <a:ext cx="41147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253CA72E-55D3-C7D6-BB34-C5F871A8EBFA}"/>
              </a:ext>
            </a:extLst>
          </p:cNvPr>
          <p:cNvSpPr/>
          <p:nvPr/>
        </p:nvSpPr>
        <p:spPr>
          <a:xfrm>
            <a:off x="19092406" y="10641768"/>
            <a:ext cx="41147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82B6F38D-FE3D-6C73-4E1A-860CF6AB9903}"/>
              </a:ext>
            </a:extLst>
          </p:cNvPr>
          <p:cNvSpPr/>
          <p:nvPr/>
        </p:nvSpPr>
        <p:spPr>
          <a:xfrm>
            <a:off x="2511190" y="23263872"/>
            <a:ext cx="207189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53E3FBBC-F858-5D2E-FB9C-E8C0BACACDF5}"/>
              </a:ext>
            </a:extLst>
          </p:cNvPr>
          <p:cNvSpPr/>
          <p:nvPr/>
        </p:nvSpPr>
        <p:spPr>
          <a:xfrm>
            <a:off x="2488282" y="24243047"/>
            <a:ext cx="207189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675ADB1A-6944-91DC-406B-69FA716AA8A9}"/>
              </a:ext>
            </a:extLst>
          </p:cNvPr>
          <p:cNvSpPr/>
          <p:nvPr/>
        </p:nvSpPr>
        <p:spPr>
          <a:xfrm>
            <a:off x="2488283" y="21196130"/>
            <a:ext cx="909411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524F5F5A-1B0D-5338-C3AE-86ACD64211CF}"/>
              </a:ext>
            </a:extLst>
          </p:cNvPr>
          <p:cNvSpPr/>
          <p:nvPr/>
        </p:nvSpPr>
        <p:spPr>
          <a:xfrm>
            <a:off x="2465375" y="22175305"/>
            <a:ext cx="909411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ED145049-7F71-4E0F-CD77-87419341447D}"/>
              </a:ext>
            </a:extLst>
          </p:cNvPr>
          <p:cNvSpPr/>
          <p:nvPr/>
        </p:nvSpPr>
        <p:spPr>
          <a:xfrm>
            <a:off x="3435342" y="7189616"/>
            <a:ext cx="134620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A40FBB96-D555-3109-E70E-FA8360EA9410}"/>
              </a:ext>
            </a:extLst>
          </p:cNvPr>
          <p:cNvSpPr/>
          <p:nvPr/>
        </p:nvSpPr>
        <p:spPr>
          <a:xfrm>
            <a:off x="4337377" y="8213232"/>
            <a:ext cx="134620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C12ADC12-BEAA-328B-2A09-832EE877C8E3}"/>
              </a:ext>
            </a:extLst>
          </p:cNvPr>
          <p:cNvSpPr/>
          <p:nvPr/>
        </p:nvSpPr>
        <p:spPr>
          <a:xfrm>
            <a:off x="5021935" y="9391235"/>
            <a:ext cx="134620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51C023F3-A289-84BC-AC8C-5162063307A3}"/>
              </a:ext>
            </a:extLst>
          </p:cNvPr>
          <p:cNvSpPr/>
          <p:nvPr/>
        </p:nvSpPr>
        <p:spPr>
          <a:xfrm>
            <a:off x="5551254" y="10569238"/>
            <a:ext cx="2155832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A7B6E90B-ED07-3E39-94E8-CF83C8FBE0E9}"/>
              </a:ext>
            </a:extLst>
          </p:cNvPr>
          <p:cNvSpPr/>
          <p:nvPr/>
        </p:nvSpPr>
        <p:spPr>
          <a:xfrm>
            <a:off x="11870292" y="9661300"/>
            <a:ext cx="134620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16230E66-FD7F-B3CB-2FD1-B0F61FD2FE2C}"/>
              </a:ext>
            </a:extLst>
          </p:cNvPr>
          <p:cNvSpPr/>
          <p:nvPr/>
        </p:nvSpPr>
        <p:spPr>
          <a:xfrm>
            <a:off x="11930452" y="10731731"/>
            <a:ext cx="2177433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F135F355-9307-0BB6-DFAD-4229B9AC1702}"/>
              </a:ext>
            </a:extLst>
          </p:cNvPr>
          <p:cNvSpPr/>
          <p:nvPr/>
        </p:nvSpPr>
        <p:spPr>
          <a:xfrm>
            <a:off x="12629346" y="11816440"/>
            <a:ext cx="351269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E528C7A0-0E60-E663-FDB6-675CFCFC45BB}"/>
              </a:ext>
            </a:extLst>
          </p:cNvPr>
          <p:cNvSpPr/>
          <p:nvPr/>
        </p:nvSpPr>
        <p:spPr>
          <a:xfrm>
            <a:off x="13726655" y="12629824"/>
            <a:ext cx="2155832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374EDD82-6BA9-CC3B-9FD5-1DAE9F8B8FF7}"/>
              </a:ext>
            </a:extLst>
          </p:cNvPr>
          <p:cNvSpPr/>
          <p:nvPr/>
        </p:nvSpPr>
        <p:spPr>
          <a:xfrm>
            <a:off x="15044727" y="13231253"/>
            <a:ext cx="7336302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2C7C7F5F-9725-27D3-2A4C-0CE3017136D4}"/>
              </a:ext>
            </a:extLst>
          </p:cNvPr>
          <p:cNvSpPr/>
          <p:nvPr/>
        </p:nvSpPr>
        <p:spPr>
          <a:xfrm>
            <a:off x="14892786" y="14210428"/>
            <a:ext cx="7336301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AA258490-5E5C-6C11-D099-274F0FC1891B}"/>
              </a:ext>
            </a:extLst>
          </p:cNvPr>
          <p:cNvSpPr/>
          <p:nvPr/>
        </p:nvSpPr>
        <p:spPr>
          <a:xfrm>
            <a:off x="13170791" y="18795683"/>
            <a:ext cx="134620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BE48B199-772E-C767-4AB5-12002DF403B6}"/>
              </a:ext>
            </a:extLst>
          </p:cNvPr>
          <p:cNvSpPr/>
          <p:nvPr/>
        </p:nvSpPr>
        <p:spPr>
          <a:xfrm>
            <a:off x="13299941" y="20171614"/>
            <a:ext cx="2155832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D290539C-AC1D-068E-0F99-1BC7E522519F}"/>
              </a:ext>
            </a:extLst>
          </p:cNvPr>
          <p:cNvSpPr/>
          <p:nvPr/>
        </p:nvSpPr>
        <p:spPr>
          <a:xfrm>
            <a:off x="14757384" y="20997302"/>
            <a:ext cx="134620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079B00D7-42E8-3AFE-EA20-A82E0AB891D8}"/>
              </a:ext>
            </a:extLst>
          </p:cNvPr>
          <p:cNvSpPr/>
          <p:nvPr/>
        </p:nvSpPr>
        <p:spPr>
          <a:xfrm>
            <a:off x="15286703" y="22175305"/>
            <a:ext cx="2155832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9;p3">
            <a:extLst>
              <a:ext uri="{FF2B5EF4-FFF2-40B4-BE49-F238E27FC236}">
                <a16:creationId xmlns:a16="http://schemas.microsoft.com/office/drawing/2014/main" id="{9F6CAAC8-4CF7-7A60-CE53-CBAE624D7854}"/>
              </a:ext>
            </a:extLst>
          </p:cNvPr>
          <p:cNvSpPr/>
          <p:nvPr/>
        </p:nvSpPr>
        <p:spPr>
          <a:xfrm>
            <a:off x="19652353" y="26203825"/>
            <a:ext cx="333950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9;p3">
            <a:extLst>
              <a:ext uri="{FF2B5EF4-FFF2-40B4-BE49-F238E27FC236}">
                <a16:creationId xmlns:a16="http://schemas.microsoft.com/office/drawing/2014/main" id="{5FB2AAA4-C7C1-4105-97CD-0D67DC99D967}"/>
              </a:ext>
            </a:extLst>
          </p:cNvPr>
          <p:cNvSpPr/>
          <p:nvPr/>
        </p:nvSpPr>
        <p:spPr>
          <a:xfrm>
            <a:off x="16393853" y="25433614"/>
            <a:ext cx="659800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9;p3">
            <a:extLst>
              <a:ext uri="{FF2B5EF4-FFF2-40B4-BE49-F238E27FC236}">
                <a16:creationId xmlns:a16="http://schemas.microsoft.com/office/drawing/2014/main" id="{1A56266F-B0BA-98BF-62C4-54E59B9E7656}"/>
              </a:ext>
            </a:extLst>
          </p:cNvPr>
          <p:cNvSpPr/>
          <p:nvPr/>
        </p:nvSpPr>
        <p:spPr>
          <a:xfrm>
            <a:off x="2128597" y="27052290"/>
            <a:ext cx="8452317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9;p3">
            <a:extLst>
              <a:ext uri="{FF2B5EF4-FFF2-40B4-BE49-F238E27FC236}">
                <a16:creationId xmlns:a16="http://schemas.microsoft.com/office/drawing/2014/main" id="{6D18E91F-197D-119A-DDF1-7613A778EC7B}"/>
              </a:ext>
            </a:extLst>
          </p:cNvPr>
          <p:cNvSpPr/>
          <p:nvPr/>
        </p:nvSpPr>
        <p:spPr>
          <a:xfrm>
            <a:off x="16881169" y="28253153"/>
            <a:ext cx="534791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9;p3">
            <a:extLst>
              <a:ext uri="{FF2B5EF4-FFF2-40B4-BE49-F238E27FC236}">
                <a16:creationId xmlns:a16="http://schemas.microsoft.com/office/drawing/2014/main" id="{EB9533FE-035C-6D18-266D-C2372A4CADA0}"/>
              </a:ext>
            </a:extLst>
          </p:cNvPr>
          <p:cNvSpPr/>
          <p:nvPr/>
        </p:nvSpPr>
        <p:spPr>
          <a:xfrm>
            <a:off x="18215725" y="27228489"/>
            <a:ext cx="4165304" cy="108380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C8CA1734-839D-29AE-055E-85EEBC60039A}"/>
              </a:ext>
            </a:extLst>
          </p:cNvPr>
          <p:cNvSpPr/>
          <p:nvPr/>
        </p:nvSpPr>
        <p:spPr>
          <a:xfrm>
            <a:off x="9946260" y="5943601"/>
            <a:ext cx="4455540" cy="157451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B6AADBB8-9525-940B-A16D-A3A82F5183B2}"/>
              </a:ext>
            </a:extLst>
          </p:cNvPr>
          <p:cNvSpPr/>
          <p:nvPr/>
        </p:nvSpPr>
        <p:spPr>
          <a:xfrm>
            <a:off x="9748140" y="9095275"/>
            <a:ext cx="4642289" cy="12583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61C0FDE0-9345-FBCF-28DA-BE291F703868}"/>
              </a:ext>
            </a:extLst>
          </p:cNvPr>
          <p:cNvSpPr/>
          <p:nvPr/>
        </p:nvSpPr>
        <p:spPr>
          <a:xfrm>
            <a:off x="9946260" y="7585182"/>
            <a:ext cx="4642289" cy="12583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D0026196-2E88-D7A7-72DE-59C385ABA582}"/>
              </a:ext>
            </a:extLst>
          </p:cNvPr>
          <p:cNvSpPr/>
          <p:nvPr/>
        </p:nvSpPr>
        <p:spPr>
          <a:xfrm>
            <a:off x="2600580" y="16962120"/>
            <a:ext cx="9195180" cy="172691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BAF012AC-87C3-EB1C-64DA-9336D4083575}"/>
              </a:ext>
            </a:extLst>
          </p:cNvPr>
          <p:cNvSpPr/>
          <p:nvPr/>
        </p:nvSpPr>
        <p:spPr>
          <a:xfrm>
            <a:off x="2402460" y="20144397"/>
            <a:ext cx="9580586" cy="138013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715FFBB1-A20D-03F0-383B-E6B5BFD5AB1B}"/>
              </a:ext>
            </a:extLst>
          </p:cNvPr>
          <p:cNvSpPr/>
          <p:nvPr/>
        </p:nvSpPr>
        <p:spPr>
          <a:xfrm>
            <a:off x="2600580" y="18634304"/>
            <a:ext cx="9580586" cy="138013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59A8ADA4-8C24-ACE1-FDCC-AF8DEFFD3309}"/>
              </a:ext>
            </a:extLst>
          </p:cNvPr>
          <p:cNvSpPr/>
          <p:nvPr/>
        </p:nvSpPr>
        <p:spPr>
          <a:xfrm>
            <a:off x="18480660" y="13853161"/>
            <a:ext cx="5293740" cy="18678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1DAC52B1-9530-B992-3576-19549F2694C0}"/>
              </a:ext>
            </a:extLst>
          </p:cNvPr>
          <p:cNvSpPr/>
          <p:nvPr/>
        </p:nvSpPr>
        <p:spPr>
          <a:xfrm>
            <a:off x="18282540" y="17063738"/>
            <a:ext cx="5515621" cy="149277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D8A1AE31-9CE2-06E0-5028-EC9ACA75D4E6}"/>
              </a:ext>
            </a:extLst>
          </p:cNvPr>
          <p:cNvSpPr/>
          <p:nvPr/>
        </p:nvSpPr>
        <p:spPr>
          <a:xfrm>
            <a:off x="18480660" y="15553645"/>
            <a:ext cx="5515621" cy="149277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3BE54871-F3C1-CBBF-8263-AF19BE829EF6}"/>
              </a:ext>
            </a:extLst>
          </p:cNvPr>
          <p:cNvSpPr/>
          <p:nvPr/>
        </p:nvSpPr>
        <p:spPr>
          <a:xfrm>
            <a:off x="2563789" y="21646102"/>
            <a:ext cx="9195180" cy="172691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68B8BE89-C5C8-2D3B-0B8E-C3211A718BDC}"/>
              </a:ext>
            </a:extLst>
          </p:cNvPr>
          <p:cNvSpPr/>
          <p:nvPr/>
        </p:nvSpPr>
        <p:spPr>
          <a:xfrm>
            <a:off x="16264549" y="24883114"/>
            <a:ext cx="6991691" cy="1412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5F331AFF-F019-84C1-10B5-5B0DDFD68B70}"/>
              </a:ext>
            </a:extLst>
          </p:cNvPr>
          <p:cNvSpPr/>
          <p:nvPr/>
        </p:nvSpPr>
        <p:spPr>
          <a:xfrm>
            <a:off x="16462669" y="23373021"/>
            <a:ext cx="6991691" cy="1412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3E5E4982-5812-D9D9-8B20-61DD4DDC0D52}"/>
              </a:ext>
            </a:extLst>
          </p:cNvPr>
          <p:cNvSpPr/>
          <p:nvPr/>
        </p:nvSpPr>
        <p:spPr>
          <a:xfrm>
            <a:off x="18390444" y="18764258"/>
            <a:ext cx="5605837" cy="138013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74B72F9E-4823-4E94-7B96-885F1E6E9F0D}"/>
              </a:ext>
            </a:extLst>
          </p:cNvPr>
          <p:cNvSpPr/>
          <p:nvPr/>
        </p:nvSpPr>
        <p:spPr>
          <a:xfrm>
            <a:off x="16615069" y="23525421"/>
            <a:ext cx="6991691" cy="1412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E3AC9B82-DA99-C411-1DC7-B069FDAD968D}"/>
              </a:ext>
            </a:extLst>
          </p:cNvPr>
          <p:cNvSpPr/>
          <p:nvPr/>
        </p:nvSpPr>
        <p:spPr>
          <a:xfrm>
            <a:off x="10133009" y="844282"/>
            <a:ext cx="4455540" cy="157451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1A2A4CBD-DAA0-413B-C7D6-92A31F23F397}"/>
              </a:ext>
            </a:extLst>
          </p:cNvPr>
          <p:cNvSpPr/>
          <p:nvPr/>
        </p:nvSpPr>
        <p:spPr>
          <a:xfrm>
            <a:off x="10133009" y="2485863"/>
            <a:ext cx="4642289" cy="12583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D44F86EF-81C4-B527-1E8F-45592296FEC3}"/>
              </a:ext>
            </a:extLst>
          </p:cNvPr>
          <p:cNvSpPr/>
          <p:nvPr/>
        </p:nvSpPr>
        <p:spPr>
          <a:xfrm>
            <a:off x="2284008" y="26393207"/>
            <a:ext cx="19158671" cy="12278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B38C4E51-27F3-A164-4E39-15D68C100715}"/>
              </a:ext>
            </a:extLst>
          </p:cNvPr>
          <p:cNvSpPr/>
          <p:nvPr/>
        </p:nvSpPr>
        <p:spPr>
          <a:xfrm>
            <a:off x="2284008" y="28444726"/>
            <a:ext cx="19158671" cy="12278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5C359C9B-02EF-CC32-9BD5-B7C3B79B8C59}"/>
              </a:ext>
            </a:extLst>
          </p:cNvPr>
          <p:cNvSpPr/>
          <p:nvPr/>
        </p:nvSpPr>
        <p:spPr>
          <a:xfrm>
            <a:off x="14401800" y="7594318"/>
            <a:ext cx="2551800" cy="132540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27F7BD22-15FA-6011-D78A-1F63DF10CF9D}"/>
              </a:ext>
            </a:extLst>
          </p:cNvPr>
          <p:cNvSpPr/>
          <p:nvPr/>
        </p:nvSpPr>
        <p:spPr>
          <a:xfrm>
            <a:off x="15928860" y="18611858"/>
            <a:ext cx="2551800" cy="132540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65029134-4131-C103-9351-69040F88EEE6}"/>
              </a:ext>
            </a:extLst>
          </p:cNvPr>
          <p:cNvSpPr/>
          <p:nvPr/>
        </p:nvSpPr>
        <p:spPr>
          <a:xfrm>
            <a:off x="14340658" y="2746744"/>
            <a:ext cx="2551800" cy="132540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3AD98F38-23F2-A214-502F-A3023F81331D}"/>
              </a:ext>
            </a:extLst>
          </p:cNvPr>
          <p:cNvSpPr/>
          <p:nvPr/>
        </p:nvSpPr>
        <p:spPr>
          <a:xfrm>
            <a:off x="2679840" y="4290252"/>
            <a:ext cx="14876640" cy="102618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074879D5-DA2C-C7B9-FF07-1E17AFD8FF3D}"/>
              </a:ext>
            </a:extLst>
          </p:cNvPr>
          <p:cNvSpPr/>
          <p:nvPr/>
        </p:nvSpPr>
        <p:spPr>
          <a:xfrm>
            <a:off x="14496334" y="6022088"/>
            <a:ext cx="3060146" cy="1264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37EC4FB1-E047-F93F-CA89-C888F6015699}"/>
              </a:ext>
            </a:extLst>
          </p:cNvPr>
          <p:cNvSpPr/>
          <p:nvPr/>
        </p:nvSpPr>
        <p:spPr>
          <a:xfrm>
            <a:off x="14588549" y="9064424"/>
            <a:ext cx="3060146" cy="1264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448BF12F-4BAA-D89F-5B77-C9C261D230F9}"/>
              </a:ext>
            </a:extLst>
          </p:cNvPr>
          <p:cNvSpPr/>
          <p:nvPr/>
        </p:nvSpPr>
        <p:spPr>
          <a:xfrm>
            <a:off x="14588549" y="779750"/>
            <a:ext cx="3060146" cy="1264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6B572279-488B-9F93-9108-EF5B9157C164}"/>
              </a:ext>
            </a:extLst>
          </p:cNvPr>
          <p:cNvSpPr/>
          <p:nvPr/>
        </p:nvSpPr>
        <p:spPr>
          <a:xfrm>
            <a:off x="18580840" y="10559657"/>
            <a:ext cx="4675399" cy="1264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9245268C-F6F5-47D9-18BA-C83A328E5B54}"/>
              </a:ext>
            </a:extLst>
          </p:cNvPr>
          <p:cNvSpPr/>
          <p:nvPr/>
        </p:nvSpPr>
        <p:spPr>
          <a:xfrm>
            <a:off x="2563789" y="13538924"/>
            <a:ext cx="14992691" cy="122783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89628D7C-2DDE-3D8E-16F9-A6661ED27719}"/>
              </a:ext>
            </a:extLst>
          </p:cNvPr>
          <p:cNvSpPr/>
          <p:nvPr/>
        </p:nvSpPr>
        <p:spPr>
          <a:xfrm>
            <a:off x="2621814" y="15155235"/>
            <a:ext cx="14992691" cy="122783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DAC5C83A-70B4-8048-D8DE-6EF1D5E65540}"/>
              </a:ext>
            </a:extLst>
          </p:cNvPr>
          <p:cNvSpPr/>
          <p:nvPr/>
        </p:nvSpPr>
        <p:spPr>
          <a:xfrm>
            <a:off x="16264549" y="20107091"/>
            <a:ext cx="7694465" cy="12599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D0008F30-C0BB-F68E-6CFD-02C05449BDEF}"/>
              </a:ext>
            </a:extLst>
          </p:cNvPr>
          <p:cNvSpPr/>
          <p:nvPr/>
        </p:nvSpPr>
        <p:spPr>
          <a:xfrm>
            <a:off x="16322574" y="21723402"/>
            <a:ext cx="7694465" cy="12599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6CF21EFA-01C7-8997-D817-3E8467D4F5B1}"/>
              </a:ext>
            </a:extLst>
          </p:cNvPr>
          <p:cNvSpPr/>
          <p:nvPr/>
        </p:nvSpPr>
        <p:spPr>
          <a:xfrm>
            <a:off x="2621814" y="23187408"/>
            <a:ext cx="13006465" cy="138013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7;p3">
            <a:extLst>
              <a:ext uri="{FF2B5EF4-FFF2-40B4-BE49-F238E27FC236}">
                <a16:creationId xmlns:a16="http://schemas.microsoft.com/office/drawing/2014/main" id="{7DDCB242-092B-9260-F2CE-A0CA6125A832}"/>
              </a:ext>
            </a:extLst>
          </p:cNvPr>
          <p:cNvSpPr/>
          <p:nvPr/>
        </p:nvSpPr>
        <p:spPr>
          <a:xfrm>
            <a:off x="16264549" y="16842395"/>
            <a:ext cx="2017991" cy="17520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6516CAC2-F99D-6CAA-4872-057D825F2ED8}"/>
              </a:ext>
            </a:extLst>
          </p:cNvPr>
          <p:cNvSpPr/>
          <p:nvPr/>
        </p:nvSpPr>
        <p:spPr>
          <a:xfrm>
            <a:off x="2472349" y="15087600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811B2681-A2A2-23FA-98C2-4CEC533010A4}"/>
              </a:ext>
            </a:extLst>
          </p:cNvPr>
          <p:cNvSpPr/>
          <p:nvPr/>
        </p:nvSpPr>
        <p:spPr>
          <a:xfrm>
            <a:off x="2274229" y="18159414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D1636514-413B-2783-557B-80C5E1998AD2}"/>
              </a:ext>
            </a:extLst>
          </p:cNvPr>
          <p:cNvSpPr/>
          <p:nvPr/>
        </p:nvSpPr>
        <p:spPr>
          <a:xfrm>
            <a:off x="2472349" y="16649321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55CE4C69-8428-8BE7-4CB9-E86A77A668F4}"/>
              </a:ext>
            </a:extLst>
          </p:cNvPr>
          <p:cNvSpPr/>
          <p:nvPr/>
        </p:nvSpPr>
        <p:spPr>
          <a:xfrm>
            <a:off x="2435558" y="19771582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004068C3-C2FC-00C2-3825-6B85B86F9D6A}"/>
              </a:ext>
            </a:extLst>
          </p:cNvPr>
          <p:cNvSpPr/>
          <p:nvPr/>
        </p:nvSpPr>
        <p:spPr>
          <a:xfrm>
            <a:off x="2237438" y="23566295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B2F58C1D-EE00-81B4-F53B-8DFD4FE19D71}"/>
              </a:ext>
            </a:extLst>
          </p:cNvPr>
          <p:cNvSpPr/>
          <p:nvPr/>
        </p:nvSpPr>
        <p:spPr>
          <a:xfrm>
            <a:off x="2076108" y="26336626"/>
            <a:ext cx="21469691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3B244F50-DF5F-A057-EDBB-FBE2D6D2F44F}"/>
              </a:ext>
            </a:extLst>
          </p:cNvPr>
          <p:cNvSpPr/>
          <p:nvPr/>
        </p:nvSpPr>
        <p:spPr>
          <a:xfrm>
            <a:off x="2237438" y="25128016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B16A52B9-55FA-5F1D-026D-2B1D8D9F34D5}"/>
              </a:ext>
            </a:extLst>
          </p:cNvPr>
          <p:cNvSpPr/>
          <p:nvPr/>
        </p:nvSpPr>
        <p:spPr>
          <a:xfrm>
            <a:off x="2237438" y="27948794"/>
            <a:ext cx="20606014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C35B3037-8416-5E9E-0AC7-7DCC3A05A975}"/>
              </a:ext>
            </a:extLst>
          </p:cNvPr>
          <p:cNvSpPr/>
          <p:nvPr/>
        </p:nvSpPr>
        <p:spPr>
          <a:xfrm>
            <a:off x="18254679" y="23775891"/>
            <a:ext cx="4588774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2CF80EFD-DA22-8845-F754-DCA0E2F3447F}"/>
              </a:ext>
            </a:extLst>
          </p:cNvPr>
          <p:cNvSpPr/>
          <p:nvPr/>
        </p:nvSpPr>
        <p:spPr>
          <a:xfrm>
            <a:off x="18254678" y="25337612"/>
            <a:ext cx="4781107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AC1E4EB3-4BD0-A437-91C3-8417D10959CE}"/>
              </a:ext>
            </a:extLst>
          </p:cNvPr>
          <p:cNvSpPr/>
          <p:nvPr/>
        </p:nvSpPr>
        <p:spPr>
          <a:xfrm>
            <a:off x="16782708" y="9855968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2B55617A-5F5C-EF71-FAF0-67D91BA4210D}"/>
              </a:ext>
            </a:extLst>
          </p:cNvPr>
          <p:cNvSpPr/>
          <p:nvPr/>
        </p:nvSpPr>
        <p:spPr>
          <a:xfrm>
            <a:off x="16782708" y="11417689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2A3EE1E2-6765-1A52-B25C-6E82B6498156}"/>
              </a:ext>
            </a:extLst>
          </p:cNvPr>
          <p:cNvSpPr/>
          <p:nvPr/>
        </p:nvSpPr>
        <p:spPr>
          <a:xfrm>
            <a:off x="8202589" y="1109177"/>
            <a:ext cx="8580119" cy="12072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BAF962AA-194C-A1E9-35C1-F6E32F980B03}"/>
              </a:ext>
            </a:extLst>
          </p:cNvPr>
          <p:cNvSpPr/>
          <p:nvPr/>
        </p:nvSpPr>
        <p:spPr>
          <a:xfrm>
            <a:off x="8004468" y="4187094"/>
            <a:ext cx="8939745" cy="96480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FE87D000-5EDD-4C41-31DA-94CB11A32004}"/>
              </a:ext>
            </a:extLst>
          </p:cNvPr>
          <p:cNvSpPr/>
          <p:nvPr/>
        </p:nvSpPr>
        <p:spPr>
          <a:xfrm>
            <a:off x="8202588" y="2677001"/>
            <a:ext cx="8939745" cy="96480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D74C9FA9-2FC7-12A0-E1C8-0FF82DF88D9F}"/>
              </a:ext>
            </a:extLst>
          </p:cNvPr>
          <p:cNvSpPr/>
          <p:nvPr/>
        </p:nvSpPr>
        <p:spPr>
          <a:xfrm>
            <a:off x="8165798" y="5793159"/>
            <a:ext cx="8580119" cy="12072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0C9E017E-9975-1A03-D446-5446AB3DEF2F}"/>
              </a:ext>
            </a:extLst>
          </p:cNvPr>
          <p:cNvSpPr/>
          <p:nvPr/>
        </p:nvSpPr>
        <p:spPr>
          <a:xfrm>
            <a:off x="8165798" y="7083620"/>
            <a:ext cx="8976535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EB3259F0-5F48-A7F4-1C3D-3F90731E4574}"/>
              </a:ext>
            </a:extLst>
          </p:cNvPr>
          <p:cNvSpPr/>
          <p:nvPr/>
        </p:nvSpPr>
        <p:spPr>
          <a:xfrm>
            <a:off x="8165798" y="8830029"/>
            <a:ext cx="15663468" cy="75582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31E92951-7221-19EF-151F-5DCA982EC9BB}"/>
              </a:ext>
            </a:extLst>
          </p:cNvPr>
          <p:cNvSpPr/>
          <p:nvPr/>
        </p:nvSpPr>
        <p:spPr>
          <a:xfrm>
            <a:off x="2274229" y="13940706"/>
            <a:ext cx="21271570" cy="9648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D7B17A73-DCC9-9C15-3483-D5228AB719D8}"/>
              </a:ext>
            </a:extLst>
          </p:cNvPr>
          <p:cNvSpPr/>
          <p:nvPr/>
        </p:nvSpPr>
        <p:spPr>
          <a:xfrm>
            <a:off x="15793309" y="15228026"/>
            <a:ext cx="7694465" cy="12599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BD4B9F42-1AC1-4C76-2CB2-1DB76FBFB65C}"/>
              </a:ext>
            </a:extLst>
          </p:cNvPr>
          <p:cNvSpPr/>
          <p:nvPr/>
        </p:nvSpPr>
        <p:spPr>
          <a:xfrm>
            <a:off x="15148987" y="18038458"/>
            <a:ext cx="3105691" cy="13305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FD1DCA49-F0D7-B877-EA24-16984AA7773C}"/>
              </a:ext>
            </a:extLst>
          </p:cNvPr>
          <p:cNvSpPr/>
          <p:nvPr/>
        </p:nvSpPr>
        <p:spPr>
          <a:xfrm>
            <a:off x="18254678" y="16713054"/>
            <a:ext cx="4781107" cy="10718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91771645-C9A1-5A6E-E781-00FB0DC304E1}"/>
              </a:ext>
            </a:extLst>
          </p:cNvPr>
          <p:cNvSpPr/>
          <p:nvPr/>
        </p:nvSpPr>
        <p:spPr>
          <a:xfrm>
            <a:off x="2237438" y="20722783"/>
            <a:ext cx="15302102" cy="109778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4B04FE36-8E1F-439E-2A3A-F911B15D0C10}"/>
              </a:ext>
            </a:extLst>
          </p:cNvPr>
          <p:cNvSpPr/>
          <p:nvPr/>
        </p:nvSpPr>
        <p:spPr>
          <a:xfrm>
            <a:off x="2237438" y="22232876"/>
            <a:ext cx="15302102" cy="9609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9300DBD8-63B1-704B-AA91-892B9F7FCCC5}"/>
              </a:ext>
            </a:extLst>
          </p:cNvPr>
          <p:cNvSpPr/>
          <p:nvPr/>
        </p:nvSpPr>
        <p:spPr>
          <a:xfrm>
            <a:off x="2076108" y="12555409"/>
            <a:ext cx="15302102" cy="9609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B2F3EAF0-B805-2FC0-7B0D-2B54114C1855}"/>
              </a:ext>
            </a:extLst>
          </p:cNvPr>
          <p:cNvSpPr/>
          <p:nvPr/>
        </p:nvSpPr>
        <p:spPr>
          <a:xfrm>
            <a:off x="17922240" y="1109177"/>
            <a:ext cx="6366510" cy="115848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D46DF321-A59C-8FB5-85B8-0DA7825EEA3E}"/>
              </a:ext>
            </a:extLst>
          </p:cNvPr>
          <p:cNvSpPr/>
          <p:nvPr/>
        </p:nvSpPr>
        <p:spPr>
          <a:xfrm>
            <a:off x="17922240" y="2626835"/>
            <a:ext cx="6366510" cy="101409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E2F3B52D-7F15-9456-237D-C335E6463F63}"/>
              </a:ext>
            </a:extLst>
          </p:cNvPr>
          <p:cNvSpPr/>
          <p:nvPr/>
        </p:nvSpPr>
        <p:spPr>
          <a:xfrm>
            <a:off x="15256536" y="23493318"/>
            <a:ext cx="3105691" cy="13305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B373C76D-0F64-DF9B-E640-0E67D3A65700}"/>
              </a:ext>
            </a:extLst>
          </p:cNvPr>
          <p:cNvSpPr/>
          <p:nvPr/>
        </p:nvSpPr>
        <p:spPr>
          <a:xfrm>
            <a:off x="15793309" y="16546513"/>
            <a:ext cx="2568918" cy="126255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7E17B3A4-9E5C-473A-0E9D-7EC22C3A59F7}"/>
              </a:ext>
            </a:extLst>
          </p:cNvPr>
          <p:cNvSpPr/>
          <p:nvPr/>
        </p:nvSpPr>
        <p:spPr>
          <a:xfrm>
            <a:off x="15700237" y="19578387"/>
            <a:ext cx="2568918" cy="126255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B2BFE78F-DF52-D11A-875C-403364121BBB}"/>
              </a:ext>
            </a:extLst>
          </p:cNvPr>
          <p:cNvSpPr/>
          <p:nvPr/>
        </p:nvSpPr>
        <p:spPr>
          <a:xfrm>
            <a:off x="15791232" y="24882411"/>
            <a:ext cx="2568918" cy="126255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0E3A45EC-DCC8-8A8B-BA21-8B05683415F3}"/>
              </a:ext>
            </a:extLst>
          </p:cNvPr>
          <p:cNvSpPr/>
          <p:nvPr/>
        </p:nvSpPr>
        <p:spPr>
          <a:xfrm>
            <a:off x="2929549" y="20894040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43DD9105-AAA6-AFD3-83F1-4579F97CEF70}"/>
              </a:ext>
            </a:extLst>
          </p:cNvPr>
          <p:cNvSpPr/>
          <p:nvPr/>
        </p:nvSpPr>
        <p:spPr>
          <a:xfrm>
            <a:off x="2731429" y="23965854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F150814F-2343-DA52-A7BF-6780BF20BF20}"/>
              </a:ext>
            </a:extLst>
          </p:cNvPr>
          <p:cNvSpPr/>
          <p:nvPr/>
        </p:nvSpPr>
        <p:spPr>
          <a:xfrm>
            <a:off x="2929549" y="22455761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64C08726-17F6-729B-EED9-501EDDB213A4}"/>
              </a:ext>
            </a:extLst>
          </p:cNvPr>
          <p:cNvSpPr/>
          <p:nvPr/>
        </p:nvSpPr>
        <p:spPr>
          <a:xfrm>
            <a:off x="2892758" y="25578022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B6AC81A9-76E3-A8D0-F4C0-30E8B3C9D5C5}"/>
              </a:ext>
            </a:extLst>
          </p:cNvPr>
          <p:cNvSpPr/>
          <p:nvPr/>
        </p:nvSpPr>
        <p:spPr>
          <a:xfrm>
            <a:off x="2731428" y="18195363"/>
            <a:ext cx="20494331" cy="94051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A3946E05-9E0F-FD34-A4AF-C8F2503FA397}"/>
              </a:ext>
            </a:extLst>
          </p:cNvPr>
          <p:cNvSpPr/>
          <p:nvPr/>
        </p:nvSpPr>
        <p:spPr>
          <a:xfrm>
            <a:off x="2731428" y="19685856"/>
            <a:ext cx="20494331" cy="82329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C66C3A83-43C4-ECA0-9E82-A822752BA186}"/>
              </a:ext>
            </a:extLst>
          </p:cNvPr>
          <p:cNvSpPr/>
          <p:nvPr/>
        </p:nvSpPr>
        <p:spPr>
          <a:xfrm>
            <a:off x="2430096" y="15449846"/>
            <a:ext cx="20494331" cy="94051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0BD8210B-8904-982B-4C89-6E0B9B0B677C}"/>
              </a:ext>
            </a:extLst>
          </p:cNvPr>
          <p:cNvSpPr/>
          <p:nvPr/>
        </p:nvSpPr>
        <p:spPr>
          <a:xfrm>
            <a:off x="2430096" y="16940339"/>
            <a:ext cx="20494331" cy="82329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73E735FF-3BEE-4EAF-6330-3D31EAB2908A}"/>
              </a:ext>
            </a:extLst>
          </p:cNvPr>
          <p:cNvSpPr/>
          <p:nvPr/>
        </p:nvSpPr>
        <p:spPr>
          <a:xfrm>
            <a:off x="2731428" y="26284596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0CA58DBC-A1FB-1061-AA78-0630F5A87D5E}"/>
              </a:ext>
            </a:extLst>
          </p:cNvPr>
          <p:cNvSpPr/>
          <p:nvPr/>
        </p:nvSpPr>
        <p:spPr>
          <a:xfrm>
            <a:off x="2892757" y="27896764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78F61F69-0E5E-2AD3-DA23-272D91D0C86F}"/>
              </a:ext>
            </a:extLst>
          </p:cNvPr>
          <p:cNvSpPr/>
          <p:nvPr/>
        </p:nvSpPr>
        <p:spPr>
          <a:xfrm>
            <a:off x="15228229" y="23640574"/>
            <a:ext cx="7997530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E5C742EC-F183-A5D5-3BE8-086A99EF5245}"/>
              </a:ext>
            </a:extLst>
          </p:cNvPr>
          <p:cNvSpPr/>
          <p:nvPr/>
        </p:nvSpPr>
        <p:spPr>
          <a:xfrm>
            <a:off x="15389558" y="25252742"/>
            <a:ext cx="7675808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5AB37712-F08A-B490-B3F8-0C1A8B49C9CD}"/>
              </a:ext>
            </a:extLst>
          </p:cNvPr>
          <p:cNvSpPr/>
          <p:nvPr/>
        </p:nvSpPr>
        <p:spPr>
          <a:xfrm>
            <a:off x="17242192" y="20692979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AE34EB53-AA1D-479A-5BAC-26EE3ECBC232}"/>
              </a:ext>
            </a:extLst>
          </p:cNvPr>
          <p:cNvSpPr/>
          <p:nvPr/>
        </p:nvSpPr>
        <p:spPr>
          <a:xfrm>
            <a:off x="17403521" y="22305147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85FEF76D-0071-84D4-7998-1B6D1AF99776}"/>
              </a:ext>
            </a:extLst>
          </p:cNvPr>
          <p:cNvSpPr/>
          <p:nvPr/>
        </p:nvSpPr>
        <p:spPr>
          <a:xfrm>
            <a:off x="2571035" y="3845732"/>
            <a:ext cx="21157645" cy="1442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8BED600A-4B29-0696-CA19-8A74CAF555CB}"/>
              </a:ext>
            </a:extLst>
          </p:cNvPr>
          <p:cNvSpPr/>
          <p:nvPr/>
        </p:nvSpPr>
        <p:spPr>
          <a:xfrm>
            <a:off x="2571035" y="5398837"/>
            <a:ext cx="21157645" cy="12630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82A388A0-EAEE-5FDF-EFE6-380C34695746}"/>
              </a:ext>
            </a:extLst>
          </p:cNvPr>
          <p:cNvSpPr/>
          <p:nvPr/>
        </p:nvSpPr>
        <p:spPr>
          <a:xfrm>
            <a:off x="2571035" y="1051561"/>
            <a:ext cx="21157645" cy="1442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A501E723-2592-3EE0-DB5A-CB43D70BE349}"/>
              </a:ext>
            </a:extLst>
          </p:cNvPr>
          <p:cNvSpPr/>
          <p:nvPr/>
        </p:nvSpPr>
        <p:spPr>
          <a:xfrm>
            <a:off x="2571035" y="2604666"/>
            <a:ext cx="21157645" cy="12630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A26B2CB1-88C0-503D-66E7-F74C8F0A278F}"/>
              </a:ext>
            </a:extLst>
          </p:cNvPr>
          <p:cNvSpPr/>
          <p:nvPr/>
        </p:nvSpPr>
        <p:spPr>
          <a:xfrm>
            <a:off x="2430096" y="6827007"/>
            <a:ext cx="21157645" cy="1442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2F931E8A-3C08-C6E1-ADCD-4F8646BEB90A}"/>
              </a:ext>
            </a:extLst>
          </p:cNvPr>
          <p:cNvSpPr/>
          <p:nvPr/>
        </p:nvSpPr>
        <p:spPr>
          <a:xfrm>
            <a:off x="2430096" y="8380112"/>
            <a:ext cx="21157645" cy="12630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F067781C-3107-56A0-5CA5-0C25A7625403}"/>
              </a:ext>
            </a:extLst>
          </p:cNvPr>
          <p:cNvSpPr/>
          <p:nvPr/>
        </p:nvSpPr>
        <p:spPr>
          <a:xfrm>
            <a:off x="8023177" y="9808281"/>
            <a:ext cx="5464224" cy="108143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0A539DA6-E3A9-9B52-3684-38D4671DC7F8}"/>
              </a:ext>
            </a:extLst>
          </p:cNvPr>
          <p:cNvSpPr/>
          <p:nvPr/>
        </p:nvSpPr>
        <p:spPr>
          <a:xfrm>
            <a:off x="2892757" y="9939955"/>
            <a:ext cx="2365043" cy="108143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DE93CA1F-0C0F-2ACD-0DD5-AC8A0436423C}"/>
              </a:ext>
            </a:extLst>
          </p:cNvPr>
          <p:cNvSpPr/>
          <p:nvPr/>
        </p:nvSpPr>
        <p:spPr>
          <a:xfrm>
            <a:off x="2929549" y="12500346"/>
            <a:ext cx="2365043" cy="108143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F68525C5-EA26-ADD7-0988-7EF7019F55A7}"/>
              </a:ext>
            </a:extLst>
          </p:cNvPr>
          <p:cNvSpPr/>
          <p:nvPr/>
        </p:nvSpPr>
        <p:spPr>
          <a:xfrm>
            <a:off x="2731428" y="13808915"/>
            <a:ext cx="20494331" cy="129634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C442D06F-1B96-483E-007E-789D8466000C}"/>
              </a:ext>
            </a:extLst>
          </p:cNvPr>
          <p:cNvSpPr/>
          <p:nvPr/>
        </p:nvSpPr>
        <p:spPr>
          <a:xfrm>
            <a:off x="13487400" y="9877325"/>
            <a:ext cx="10241279" cy="106458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26D05506-8620-5FFC-72F8-61796402911B}"/>
              </a:ext>
            </a:extLst>
          </p:cNvPr>
          <p:cNvSpPr/>
          <p:nvPr/>
        </p:nvSpPr>
        <p:spPr>
          <a:xfrm>
            <a:off x="16870680" y="12562360"/>
            <a:ext cx="6717061" cy="104780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EE668241-A383-A83A-F30D-60E726A1CE55}"/>
              </a:ext>
            </a:extLst>
          </p:cNvPr>
          <p:cNvSpPr/>
          <p:nvPr/>
        </p:nvSpPr>
        <p:spPr>
          <a:xfrm>
            <a:off x="14068005" y="11334426"/>
            <a:ext cx="4677195" cy="11483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D9E4DC40-E027-5A8C-BE81-FE7A9DB26B19}"/>
              </a:ext>
            </a:extLst>
          </p:cNvPr>
          <p:cNvSpPr/>
          <p:nvPr/>
        </p:nvSpPr>
        <p:spPr>
          <a:xfrm>
            <a:off x="12889631" y="26284596"/>
            <a:ext cx="10698110" cy="10296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D81B8086-F6A6-19BB-4E97-F05B2030A50F}"/>
              </a:ext>
            </a:extLst>
          </p:cNvPr>
          <p:cNvSpPr/>
          <p:nvPr/>
        </p:nvSpPr>
        <p:spPr>
          <a:xfrm>
            <a:off x="12978593" y="27853529"/>
            <a:ext cx="10698110" cy="10296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8DD6FBFA-8CA1-B4BC-0962-21A91711A6BF}"/>
              </a:ext>
            </a:extLst>
          </p:cNvPr>
          <p:cNvSpPr/>
          <p:nvPr/>
        </p:nvSpPr>
        <p:spPr>
          <a:xfrm>
            <a:off x="11049800" y="23396276"/>
            <a:ext cx="3460965" cy="137047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51A2359A-86C3-0455-D0D7-4AFA148155B0}"/>
              </a:ext>
            </a:extLst>
          </p:cNvPr>
          <p:cNvSpPr/>
          <p:nvPr/>
        </p:nvSpPr>
        <p:spPr>
          <a:xfrm>
            <a:off x="11049800" y="24940355"/>
            <a:ext cx="3460965" cy="119966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1B8B767A-88D8-DF15-87AF-B7427582C41C}"/>
              </a:ext>
            </a:extLst>
          </p:cNvPr>
          <p:cNvSpPr/>
          <p:nvPr/>
        </p:nvSpPr>
        <p:spPr>
          <a:xfrm>
            <a:off x="2777149" y="960121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22D42AED-E6A3-DDDE-8C76-772F92AA7B2A}"/>
              </a:ext>
            </a:extLst>
          </p:cNvPr>
          <p:cNvSpPr/>
          <p:nvPr/>
        </p:nvSpPr>
        <p:spPr>
          <a:xfrm>
            <a:off x="2777149" y="2496050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445A7C12-BF22-E645-BC22-4ED506EED068}"/>
              </a:ext>
            </a:extLst>
          </p:cNvPr>
          <p:cNvSpPr/>
          <p:nvPr/>
        </p:nvSpPr>
        <p:spPr>
          <a:xfrm>
            <a:off x="2777149" y="3638470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16013297-B82E-7E2A-02A6-981AAABABA21}"/>
              </a:ext>
            </a:extLst>
          </p:cNvPr>
          <p:cNvSpPr/>
          <p:nvPr/>
        </p:nvSpPr>
        <p:spPr>
          <a:xfrm>
            <a:off x="2777149" y="5174399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47F054A4-327C-8907-A51A-BC963E07CBEA}"/>
              </a:ext>
            </a:extLst>
          </p:cNvPr>
          <p:cNvSpPr/>
          <p:nvPr/>
        </p:nvSpPr>
        <p:spPr>
          <a:xfrm>
            <a:off x="2777148" y="6085968"/>
            <a:ext cx="7784171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0BCC4DF0-2CBB-278E-49C3-AF81D2133883}"/>
              </a:ext>
            </a:extLst>
          </p:cNvPr>
          <p:cNvSpPr/>
          <p:nvPr/>
        </p:nvSpPr>
        <p:spPr>
          <a:xfrm>
            <a:off x="2777148" y="7621897"/>
            <a:ext cx="7784171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0457FF65-5061-9822-28B7-348699469695}"/>
              </a:ext>
            </a:extLst>
          </p:cNvPr>
          <p:cNvSpPr/>
          <p:nvPr/>
        </p:nvSpPr>
        <p:spPr>
          <a:xfrm>
            <a:off x="18702949" y="960121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AE55A9C0-C323-C813-9C89-D614C1AC63F4}"/>
              </a:ext>
            </a:extLst>
          </p:cNvPr>
          <p:cNvSpPr/>
          <p:nvPr/>
        </p:nvSpPr>
        <p:spPr>
          <a:xfrm>
            <a:off x="18702949" y="2496050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BC3AEE3C-A80D-35D3-B870-AEE5BFB833D1}"/>
              </a:ext>
            </a:extLst>
          </p:cNvPr>
          <p:cNvSpPr/>
          <p:nvPr/>
        </p:nvSpPr>
        <p:spPr>
          <a:xfrm>
            <a:off x="18702949" y="17663161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469DB69C-D23E-EA3E-0F4C-4B667FF7AB2F}"/>
              </a:ext>
            </a:extLst>
          </p:cNvPr>
          <p:cNvSpPr/>
          <p:nvPr/>
        </p:nvSpPr>
        <p:spPr>
          <a:xfrm>
            <a:off x="18702949" y="19199090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3ABA5774-E2C5-B55A-EE37-92E548F1E80A}"/>
              </a:ext>
            </a:extLst>
          </p:cNvPr>
          <p:cNvSpPr/>
          <p:nvPr/>
        </p:nvSpPr>
        <p:spPr>
          <a:xfrm>
            <a:off x="18702949" y="19919822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CFB5305E-EF92-2F87-3696-642AE837372D}"/>
              </a:ext>
            </a:extLst>
          </p:cNvPr>
          <p:cNvSpPr/>
          <p:nvPr/>
        </p:nvSpPr>
        <p:spPr>
          <a:xfrm>
            <a:off x="18702949" y="21455751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98601FE2-8DDB-4A45-021B-FFC2AECD5BF4}"/>
              </a:ext>
            </a:extLst>
          </p:cNvPr>
          <p:cNvSpPr/>
          <p:nvPr/>
        </p:nvSpPr>
        <p:spPr>
          <a:xfrm>
            <a:off x="18702949" y="22050991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58ACF704-0380-1BE8-B0D2-DE809CE0D0F7}"/>
              </a:ext>
            </a:extLst>
          </p:cNvPr>
          <p:cNvSpPr/>
          <p:nvPr/>
        </p:nvSpPr>
        <p:spPr>
          <a:xfrm>
            <a:off x="18702949" y="23586920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6C283867-6EBE-9C7A-F3E3-06CE9EEA213E}"/>
              </a:ext>
            </a:extLst>
          </p:cNvPr>
          <p:cNvSpPr/>
          <p:nvPr/>
        </p:nvSpPr>
        <p:spPr>
          <a:xfrm>
            <a:off x="18702949" y="24447201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04CC045C-4411-CEAA-B6E3-175E58DCCB4D}"/>
              </a:ext>
            </a:extLst>
          </p:cNvPr>
          <p:cNvSpPr/>
          <p:nvPr/>
        </p:nvSpPr>
        <p:spPr>
          <a:xfrm>
            <a:off x="18702949" y="25983130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103E8F36-BE7D-4972-F15D-E52715B4C57D}"/>
              </a:ext>
            </a:extLst>
          </p:cNvPr>
          <p:cNvSpPr/>
          <p:nvPr/>
        </p:nvSpPr>
        <p:spPr>
          <a:xfrm>
            <a:off x="6343307" y="24442021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B9E3C5BE-F4BE-D215-0382-5AD2601E61C8}"/>
              </a:ext>
            </a:extLst>
          </p:cNvPr>
          <p:cNvSpPr/>
          <p:nvPr/>
        </p:nvSpPr>
        <p:spPr>
          <a:xfrm>
            <a:off x="6343307" y="25977950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B32B140A-832C-2FE6-5E14-85C5E65FBD49}"/>
              </a:ext>
            </a:extLst>
          </p:cNvPr>
          <p:cNvSpPr/>
          <p:nvPr/>
        </p:nvSpPr>
        <p:spPr>
          <a:xfrm>
            <a:off x="4886155" y="17663161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FF052A75-AF0D-9A2C-9C66-089FD9C149CF}"/>
              </a:ext>
            </a:extLst>
          </p:cNvPr>
          <p:cNvSpPr/>
          <p:nvPr/>
        </p:nvSpPr>
        <p:spPr>
          <a:xfrm>
            <a:off x="4886155" y="19199090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F02F355D-6F40-A434-E771-108A9AAF6286}"/>
              </a:ext>
            </a:extLst>
          </p:cNvPr>
          <p:cNvSpPr/>
          <p:nvPr/>
        </p:nvSpPr>
        <p:spPr>
          <a:xfrm>
            <a:off x="2777148" y="20131369"/>
            <a:ext cx="1749132" cy="114242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8D54B74F-2F20-110D-D92F-E019C690CE8C}"/>
              </a:ext>
            </a:extLst>
          </p:cNvPr>
          <p:cNvSpPr/>
          <p:nvPr/>
        </p:nvSpPr>
        <p:spPr>
          <a:xfrm>
            <a:off x="2777148" y="21647026"/>
            <a:ext cx="1749132" cy="10000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7A9FCEAF-7283-7807-320C-4ABBAE521A9C}"/>
              </a:ext>
            </a:extLst>
          </p:cNvPr>
          <p:cNvSpPr/>
          <p:nvPr/>
        </p:nvSpPr>
        <p:spPr>
          <a:xfrm>
            <a:off x="3651713" y="8533466"/>
            <a:ext cx="849266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1AF7D312-5CFF-4D0B-3DC2-237207321B67}"/>
              </a:ext>
            </a:extLst>
          </p:cNvPr>
          <p:cNvSpPr/>
          <p:nvPr/>
        </p:nvSpPr>
        <p:spPr>
          <a:xfrm>
            <a:off x="18753260" y="8533466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F5E07B6B-68AB-FC2A-E8D9-F8DFC564286B}"/>
              </a:ext>
            </a:extLst>
          </p:cNvPr>
          <p:cNvSpPr/>
          <p:nvPr/>
        </p:nvSpPr>
        <p:spPr>
          <a:xfrm>
            <a:off x="18753260" y="3897021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A1FA7AF4-F38E-8C5E-6313-D78CB1D7A3B2}"/>
              </a:ext>
            </a:extLst>
          </p:cNvPr>
          <p:cNvSpPr/>
          <p:nvPr/>
        </p:nvSpPr>
        <p:spPr>
          <a:xfrm>
            <a:off x="7915876" y="27120370"/>
            <a:ext cx="15629923" cy="60800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4E5625C0-2422-4C90-20CD-F01A811DCBBA}"/>
              </a:ext>
            </a:extLst>
          </p:cNvPr>
          <p:cNvSpPr/>
          <p:nvPr/>
        </p:nvSpPr>
        <p:spPr>
          <a:xfrm>
            <a:off x="8004838" y="28689303"/>
            <a:ext cx="15629923" cy="60800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4E42DEE3-2F50-699B-C9AB-25FAFAAAED15}"/>
              </a:ext>
            </a:extLst>
          </p:cNvPr>
          <p:cNvSpPr/>
          <p:nvPr/>
        </p:nvSpPr>
        <p:spPr>
          <a:xfrm>
            <a:off x="18242280" y="10069395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AF37A056-24AC-893D-9413-ABE0A84181EE}"/>
              </a:ext>
            </a:extLst>
          </p:cNvPr>
          <p:cNvSpPr/>
          <p:nvPr/>
        </p:nvSpPr>
        <p:spPr>
          <a:xfrm>
            <a:off x="18331242" y="11364392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50E0529E-0FB6-4F95-4913-E59BFB948AE5}"/>
              </a:ext>
            </a:extLst>
          </p:cNvPr>
          <p:cNvSpPr/>
          <p:nvPr/>
        </p:nvSpPr>
        <p:spPr>
          <a:xfrm>
            <a:off x="18331242" y="12418119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1F637D3B-8849-7E3F-C84D-25685B7B2A86}"/>
              </a:ext>
            </a:extLst>
          </p:cNvPr>
          <p:cNvSpPr/>
          <p:nvPr/>
        </p:nvSpPr>
        <p:spPr>
          <a:xfrm>
            <a:off x="18420204" y="13621549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E8DF8219-9D91-2D2C-93C4-9EFD38232F0A}"/>
              </a:ext>
            </a:extLst>
          </p:cNvPr>
          <p:cNvSpPr/>
          <p:nvPr/>
        </p:nvSpPr>
        <p:spPr>
          <a:xfrm>
            <a:off x="17294922" y="14627855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D9C42CE7-8466-9C7D-BEC8-943A7D9FC4DE}"/>
              </a:ext>
            </a:extLst>
          </p:cNvPr>
          <p:cNvSpPr/>
          <p:nvPr/>
        </p:nvSpPr>
        <p:spPr>
          <a:xfrm>
            <a:off x="18528129" y="15559162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9;p3">
            <a:extLst>
              <a:ext uri="{FF2B5EF4-FFF2-40B4-BE49-F238E27FC236}">
                <a16:creationId xmlns:a16="http://schemas.microsoft.com/office/drawing/2014/main" id="{9655F2D6-8611-537F-02F1-E075A5D88B65}"/>
              </a:ext>
            </a:extLst>
          </p:cNvPr>
          <p:cNvSpPr/>
          <p:nvPr/>
        </p:nvSpPr>
        <p:spPr>
          <a:xfrm>
            <a:off x="18711009" y="5086738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9;p3">
            <a:extLst>
              <a:ext uri="{FF2B5EF4-FFF2-40B4-BE49-F238E27FC236}">
                <a16:creationId xmlns:a16="http://schemas.microsoft.com/office/drawing/2014/main" id="{36DD2B4A-72C2-6733-325B-4F0F7204DB62}"/>
              </a:ext>
            </a:extLst>
          </p:cNvPr>
          <p:cNvSpPr/>
          <p:nvPr/>
        </p:nvSpPr>
        <p:spPr>
          <a:xfrm>
            <a:off x="18702949" y="6018045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9;p3">
            <a:extLst>
              <a:ext uri="{FF2B5EF4-FFF2-40B4-BE49-F238E27FC236}">
                <a16:creationId xmlns:a16="http://schemas.microsoft.com/office/drawing/2014/main" id="{0CE1ADCB-D806-A9FC-05FD-1AB869F32C50}"/>
              </a:ext>
            </a:extLst>
          </p:cNvPr>
          <p:cNvSpPr/>
          <p:nvPr/>
        </p:nvSpPr>
        <p:spPr>
          <a:xfrm>
            <a:off x="18711009" y="7480115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8;p3">
            <a:extLst>
              <a:ext uri="{FF2B5EF4-FFF2-40B4-BE49-F238E27FC236}">
                <a16:creationId xmlns:a16="http://schemas.microsoft.com/office/drawing/2014/main" id="{9496058B-EB1D-5853-3053-353CC8A0E73A}"/>
              </a:ext>
            </a:extLst>
          </p:cNvPr>
          <p:cNvSpPr/>
          <p:nvPr/>
        </p:nvSpPr>
        <p:spPr>
          <a:xfrm>
            <a:off x="11242802" y="17857121"/>
            <a:ext cx="7285327" cy="140524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8;p3">
            <a:extLst>
              <a:ext uri="{FF2B5EF4-FFF2-40B4-BE49-F238E27FC236}">
                <a16:creationId xmlns:a16="http://schemas.microsoft.com/office/drawing/2014/main" id="{EAEABCB8-3421-3154-EB16-52449CDF87BC}"/>
              </a:ext>
            </a:extLst>
          </p:cNvPr>
          <p:cNvSpPr/>
          <p:nvPr/>
        </p:nvSpPr>
        <p:spPr>
          <a:xfrm>
            <a:off x="11044681" y="20974803"/>
            <a:ext cx="7590683" cy="112306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8;p3">
            <a:extLst>
              <a:ext uri="{FF2B5EF4-FFF2-40B4-BE49-F238E27FC236}">
                <a16:creationId xmlns:a16="http://schemas.microsoft.com/office/drawing/2014/main" id="{736641EE-C17E-3F3B-4FA9-56897745B1FF}"/>
              </a:ext>
            </a:extLst>
          </p:cNvPr>
          <p:cNvSpPr/>
          <p:nvPr/>
        </p:nvSpPr>
        <p:spPr>
          <a:xfrm>
            <a:off x="11242801" y="19464710"/>
            <a:ext cx="7590683" cy="112306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98;p3">
            <a:extLst>
              <a:ext uri="{FF2B5EF4-FFF2-40B4-BE49-F238E27FC236}">
                <a16:creationId xmlns:a16="http://schemas.microsoft.com/office/drawing/2014/main" id="{2CF505B1-7A69-C6FA-8A30-A7DB1A6CAE9C}"/>
              </a:ext>
            </a:extLst>
          </p:cNvPr>
          <p:cNvSpPr/>
          <p:nvPr/>
        </p:nvSpPr>
        <p:spPr>
          <a:xfrm>
            <a:off x="11242802" y="22175764"/>
            <a:ext cx="7285327" cy="140524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98;p3">
            <a:extLst>
              <a:ext uri="{FF2B5EF4-FFF2-40B4-BE49-F238E27FC236}">
                <a16:creationId xmlns:a16="http://schemas.microsoft.com/office/drawing/2014/main" id="{87CE01F6-3359-48DE-EE90-0B505205314C}"/>
              </a:ext>
            </a:extLst>
          </p:cNvPr>
          <p:cNvSpPr/>
          <p:nvPr/>
        </p:nvSpPr>
        <p:spPr>
          <a:xfrm>
            <a:off x="11135222" y="24572330"/>
            <a:ext cx="7590683" cy="112306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98;p3">
            <a:extLst>
              <a:ext uri="{FF2B5EF4-FFF2-40B4-BE49-F238E27FC236}">
                <a16:creationId xmlns:a16="http://schemas.microsoft.com/office/drawing/2014/main" id="{3205EE25-89F3-C3A6-71A3-7B9EB3F3083A}"/>
              </a:ext>
            </a:extLst>
          </p:cNvPr>
          <p:cNvSpPr/>
          <p:nvPr/>
        </p:nvSpPr>
        <p:spPr>
          <a:xfrm>
            <a:off x="11242802" y="25634757"/>
            <a:ext cx="7285327" cy="140524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98;p3">
            <a:extLst>
              <a:ext uri="{FF2B5EF4-FFF2-40B4-BE49-F238E27FC236}">
                <a16:creationId xmlns:a16="http://schemas.microsoft.com/office/drawing/2014/main" id="{CEAE5AD5-149F-C66F-B983-C7E80D5FC8BA}"/>
              </a:ext>
            </a:extLst>
          </p:cNvPr>
          <p:cNvSpPr/>
          <p:nvPr/>
        </p:nvSpPr>
        <p:spPr>
          <a:xfrm>
            <a:off x="11373646" y="1005758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98;p3">
            <a:extLst>
              <a:ext uri="{FF2B5EF4-FFF2-40B4-BE49-F238E27FC236}">
                <a16:creationId xmlns:a16="http://schemas.microsoft.com/office/drawing/2014/main" id="{81D9607D-896E-FAD6-FAEB-4F2967389DC1}"/>
              </a:ext>
            </a:extLst>
          </p:cNvPr>
          <p:cNvSpPr/>
          <p:nvPr/>
        </p:nvSpPr>
        <p:spPr>
          <a:xfrm>
            <a:off x="11175526" y="4077572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98;p3">
            <a:extLst>
              <a:ext uri="{FF2B5EF4-FFF2-40B4-BE49-F238E27FC236}">
                <a16:creationId xmlns:a16="http://schemas.microsoft.com/office/drawing/2014/main" id="{D7EC947C-C6D3-DFF2-72A4-D93C7864A4B0}"/>
              </a:ext>
            </a:extLst>
          </p:cNvPr>
          <p:cNvSpPr/>
          <p:nvPr/>
        </p:nvSpPr>
        <p:spPr>
          <a:xfrm>
            <a:off x="11373646" y="2567479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98;p3">
            <a:extLst>
              <a:ext uri="{FF2B5EF4-FFF2-40B4-BE49-F238E27FC236}">
                <a16:creationId xmlns:a16="http://schemas.microsoft.com/office/drawing/2014/main" id="{278E6941-2E9B-8B27-7BE0-059A4EBBE64E}"/>
              </a:ext>
            </a:extLst>
          </p:cNvPr>
          <p:cNvSpPr/>
          <p:nvPr/>
        </p:nvSpPr>
        <p:spPr>
          <a:xfrm>
            <a:off x="2527113" y="16269470"/>
            <a:ext cx="20929724" cy="133490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98;p3">
            <a:extLst>
              <a:ext uri="{FF2B5EF4-FFF2-40B4-BE49-F238E27FC236}">
                <a16:creationId xmlns:a16="http://schemas.microsoft.com/office/drawing/2014/main" id="{AB3624B1-71C0-8057-D1EF-40CA6C335F59}"/>
              </a:ext>
            </a:extLst>
          </p:cNvPr>
          <p:cNvSpPr/>
          <p:nvPr/>
        </p:nvSpPr>
        <p:spPr>
          <a:xfrm>
            <a:off x="8773241" y="10329466"/>
            <a:ext cx="7046558" cy="9405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98;p3">
            <a:extLst>
              <a:ext uri="{FF2B5EF4-FFF2-40B4-BE49-F238E27FC236}">
                <a16:creationId xmlns:a16="http://schemas.microsoft.com/office/drawing/2014/main" id="{FC133A25-7DBE-B253-EDF3-B27C53A7A415}"/>
              </a:ext>
            </a:extLst>
          </p:cNvPr>
          <p:cNvSpPr/>
          <p:nvPr/>
        </p:nvSpPr>
        <p:spPr>
          <a:xfrm>
            <a:off x="11872273" y="6364689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98;p3">
            <a:extLst>
              <a:ext uri="{FF2B5EF4-FFF2-40B4-BE49-F238E27FC236}">
                <a16:creationId xmlns:a16="http://schemas.microsoft.com/office/drawing/2014/main" id="{C0F975DD-855D-2D06-2EA8-7635382AE951}"/>
              </a:ext>
            </a:extLst>
          </p:cNvPr>
          <p:cNvSpPr/>
          <p:nvPr/>
        </p:nvSpPr>
        <p:spPr>
          <a:xfrm>
            <a:off x="11939858" y="7567412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98;p3">
            <a:extLst>
              <a:ext uri="{FF2B5EF4-FFF2-40B4-BE49-F238E27FC236}">
                <a16:creationId xmlns:a16="http://schemas.microsoft.com/office/drawing/2014/main" id="{D578F573-6D89-BBDF-91F1-E7594828827A}"/>
              </a:ext>
            </a:extLst>
          </p:cNvPr>
          <p:cNvSpPr/>
          <p:nvPr/>
        </p:nvSpPr>
        <p:spPr>
          <a:xfrm>
            <a:off x="11882558" y="8896007"/>
            <a:ext cx="6763091" cy="117683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98;p3">
            <a:extLst>
              <a:ext uri="{FF2B5EF4-FFF2-40B4-BE49-F238E27FC236}">
                <a16:creationId xmlns:a16="http://schemas.microsoft.com/office/drawing/2014/main" id="{C386DF19-F201-55CD-432F-97D2728A1B6D}"/>
              </a:ext>
            </a:extLst>
          </p:cNvPr>
          <p:cNvSpPr/>
          <p:nvPr/>
        </p:nvSpPr>
        <p:spPr>
          <a:xfrm>
            <a:off x="11250588" y="23499842"/>
            <a:ext cx="7502672" cy="11092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8;p3">
            <a:extLst>
              <a:ext uri="{FF2B5EF4-FFF2-40B4-BE49-F238E27FC236}">
                <a16:creationId xmlns:a16="http://schemas.microsoft.com/office/drawing/2014/main" id="{E6BC028E-6D82-5BCF-F323-476945CB58D0}"/>
              </a:ext>
            </a:extLst>
          </p:cNvPr>
          <p:cNvSpPr/>
          <p:nvPr/>
        </p:nvSpPr>
        <p:spPr>
          <a:xfrm>
            <a:off x="2588078" y="23356069"/>
            <a:ext cx="2387440" cy="1220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98;p3">
            <a:extLst>
              <a:ext uri="{FF2B5EF4-FFF2-40B4-BE49-F238E27FC236}">
                <a16:creationId xmlns:a16="http://schemas.microsoft.com/office/drawing/2014/main" id="{DA2A14ED-8CF9-DB83-0521-9B7CD9DC6677}"/>
              </a:ext>
            </a:extLst>
          </p:cNvPr>
          <p:cNvSpPr/>
          <p:nvPr/>
        </p:nvSpPr>
        <p:spPr>
          <a:xfrm>
            <a:off x="2498715" y="24401025"/>
            <a:ext cx="2387440" cy="1220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98;p3">
            <a:extLst>
              <a:ext uri="{FF2B5EF4-FFF2-40B4-BE49-F238E27FC236}">
                <a16:creationId xmlns:a16="http://schemas.microsoft.com/office/drawing/2014/main" id="{70F1B7D4-4C72-AF06-C46A-33B8CDF51D76}"/>
              </a:ext>
            </a:extLst>
          </p:cNvPr>
          <p:cNvSpPr/>
          <p:nvPr/>
        </p:nvSpPr>
        <p:spPr>
          <a:xfrm>
            <a:off x="2512393" y="25438348"/>
            <a:ext cx="2387440" cy="1220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98;p3">
            <a:extLst>
              <a:ext uri="{FF2B5EF4-FFF2-40B4-BE49-F238E27FC236}">
                <a16:creationId xmlns:a16="http://schemas.microsoft.com/office/drawing/2014/main" id="{41AB4B7A-B016-2302-8B99-82C9679CD717}"/>
              </a:ext>
            </a:extLst>
          </p:cNvPr>
          <p:cNvSpPr/>
          <p:nvPr/>
        </p:nvSpPr>
        <p:spPr>
          <a:xfrm>
            <a:off x="2651341" y="26702640"/>
            <a:ext cx="2387440" cy="1220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98;p3">
            <a:extLst>
              <a:ext uri="{FF2B5EF4-FFF2-40B4-BE49-F238E27FC236}">
                <a16:creationId xmlns:a16="http://schemas.microsoft.com/office/drawing/2014/main" id="{F9CBA961-5EDC-EC4C-8C0E-3358B7CB1C56}"/>
              </a:ext>
            </a:extLst>
          </p:cNvPr>
          <p:cNvSpPr/>
          <p:nvPr/>
        </p:nvSpPr>
        <p:spPr>
          <a:xfrm>
            <a:off x="2777148" y="27852022"/>
            <a:ext cx="2387440" cy="1220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8A4775E8-0A8F-0AB6-75C6-65BFD12AC965}"/>
              </a:ext>
            </a:extLst>
          </p:cNvPr>
          <p:cNvSpPr/>
          <p:nvPr/>
        </p:nvSpPr>
        <p:spPr>
          <a:xfrm>
            <a:off x="2514600" y="10160835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432B56E9-A2DE-250E-E861-ADEA37B4FEFA}"/>
              </a:ext>
            </a:extLst>
          </p:cNvPr>
          <p:cNvSpPr/>
          <p:nvPr/>
        </p:nvSpPr>
        <p:spPr>
          <a:xfrm>
            <a:off x="2603562" y="11455832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ADD7EBAF-616F-ED89-2A8C-2075340F9A34}"/>
              </a:ext>
            </a:extLst>
          </p:cNvPr>
          <p:cNvSpPr/>
          <p:nvPr/>
        </p:nvSpPr>
        <p:spPr>
          <a:xfrm>
            <a:off x="2603562" y="12744183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20A86FD1-DEEC-395F-B7A5-52C23CCC11BD}"/>
              </a:ext>
            </a:extLst>
          </p:cNvPr>
          <p:cNvSpPr/>
          <p:nvPr/>
        </p:nvSpPr>
        <p:spPr>
          <a:xfrm>
            <a:off x="2603562" y="14355605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57B9AE23-313D-A601-42EC-4480FB94FA65}"/>
              </a:ext>
            </a:extLst>
          </p:cNvPr>
          <p:cNvSpPr/>
          <p:nvPr/>
        </p:nvSpPr>
        <p:spPr>
          <a:xfrm>
            <a:off x="2800449" y="17195271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5E39694B-6BA0-FE11-EC5A-0075D7628C47}"/>
              </a:ext>
            </a:extLst>
          </p:cNvPr>
          <p:cNvSpPr/>
          <p:nvPr/>
        </p:nvSpPr>
        <p:spPr>
          <a:xfrm>
            <a:off x="2800449" y="15650602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80ACC912-F3C3-D3BA-1216-45263705012D}"/>
              </a:ext>
            </a:extLst>
          </p:cNvPr>
          <p:cNvSpPr/>
          <p:nvPr/>
        </p:nvSpPr>
        <p:spPr>
          <a:xfrm>
            <a:off x="2800449" y="24092659"/>
            <a:ext cx="20745351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160F2792-B60D-9A57-72C3-D6913BA0E717}"/>
              </a:ext>
            </a:extLst>
          </p:cNvPr>
          <p:cNvSpPr/>
          <p:nvPr/>
        </p:nvSpPr>
        <p:spPr>
          <a:xfrm>
            <a:off x="2997336" y="26932325"/>
            <a:ext cx="20745351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9D61DF12-0C5D-4D35-2092-587142A5AF24}"/>
              </a:ext>
            </a:extLst>
          </p:cNvPr>
          <p:cNvSpPr/>
          <p:nvPr/>
        </p:nvSpPr>
        <p:spPr>
          <a:xfrm>
            <a:off x="2997336" y="25387656"/>
            <a:ext cx="20745351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CB09A0DA-D90E-6296-847F-45A546930DA9}"/>
              </a:ext>
            </a:extLst>
          </p:cNvPr>
          <p:cNvSpPr/>
          <p:nvPr/>
        </p:nvSpPr>
        <p:spPr>
          <a:xfrm>
            <a:off x="2997336" y="4398928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72F8F665-0D48-A090-D7BB-9ADBA823164C}"/>
              </a:ext>
            </a:extLst>
          </p:cNvPr>
          <p:cNvSpPr/>
          <p:nvPr/>
        </p:nvSpPr>
        <p:spPr>
          <a:xfrm>
            <a:off x="2997336" y="8490274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EC16E60B-F782-51CD-B629-9EDE9B2751F0}"/>
              </a:ext>
            </a:extLst>
          </p:cNvPr>
          <p:cNvSpPr/>
          <p:nvPr/>
        </p:nvSpPr>
        <p:spPr>
          <a:xfrm>
            <a:off x="2603562" y="1385394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4A15A843-08BE-B1E6-82FB-B2F8B6B3A3A1}"/>
              </a:ext>
            </a:extLst>
          </p:cNvPr>
          <p:cNvSpPr/>
          <p:nvPr/>
        </p:nvSpPr>
        <p:spPr>
          <a:xfrm>
            <a:off x="2603562" y="2921323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D86221F5-6C48-746B-A00F-B7DE1F7182A4}"/>
              </a:ext>
            </a:extLst>
          </p:cNvPr>
          <p:cNvSpPr/>
          <p:nvPr/>
        </p:nvSpPr>
        <p:spPr>
          <a:xfrm>
            <a:off x="2514600" y="5662433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B39E8D95-B56F-FC98-DB05-DEE40CBFCCCB}"/>
              </a:ext>
            </a:extLst>
          </p:cNvPr>
          <p:cNvSpPr/>
          <p:nvPr/>
        </p:nvSpPr>
        <p:spPr>
          <a:xfrm>
            <a:off x="2514600" y="7198362"/>
            <a:ext cx="4218012" cy="114242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D147BCCD-3D9E-A103-F5F0-BA04A33955D9}"/>
              </a:ext>
            </a:extLst>
          </p:cNvPr>
          <p:cNvSpPr/>
          <p:nvPr/>
        </p:nvSpPr>
        <p:spPr>
          <a:xfrm>
            <a:off x="2514600" y="22515089"/>
            <a:ext cx="4218012" cy="13050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B3137CD7-2B68-AB8B-743E-3DCBC5965FF4}"/>
              </a:ext>
            </a:extLst>
          </p:cNvPr>
          <p:cNvSpPr/>
          <p:nvPr/>
        </p:nvSpPr>
        <p:spPr>
          <a:xfrm>
            <a:off x="2800449" y="21372567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E0ADD49B-E783-BD39-E788-2B1A9B57F4DB}"/>
              </a:ext>
            </a:extLst>
          </p:cNvPr>
          <p:cNvSpPr/>
          <p:nvPr/>
        </p:nvSpPr>
        <p:spPr>
          <a:xfrm>
            <a:off x="2800449" y="19827898"/>
            <a:ext cx="5214557" cy="7500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7DDC05E0-7D25-BC3D-D757-8BC078E9EA99}"/>
              </a:ext>
            </a:extLst>
          </p:cNvPr>
          <p:cNvSpPr/>
          <p:nvPr/>
        </p:nvSpPr>
        <p:spPr>
          <a:xfrm>
            <a:off x="2514600" y="18420214"/>
            <a:ext cx="20929724" cy="133490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7E904D65-A47F-0051-21F8-A910AEA754A0}"/>
              </a:ext>
            </a:extLst>
          </p:cNvPr>
          <p:cNvSpPr/>
          <p:nvPr/>
        </p:nvSpPr>
        <p:spPr>
          <a:xfrm>
            <a:off x="2514600" y="28227279"/>
            <a:ext cx="20929724" cy="133490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72F839F0-25D3-6A01-061E-83B5711C4D0E}"/>
              </a:ext>
            </a:extLst>
          </p:cNvPr>
          <p:cNvSpPr/>
          <p:nvPr/>
        </p:nvSpPr>
        <p:spPr>
          <a:xfrm>
            <a:off x="8595359" y="8148261"/>
            <a:ext cx="15134813" cy="133490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12A47D73-D0A2-C228-AA05-73896839004B}"/>
              </a:ext>
            </a:extLst>
          </p:cNvPr>
          <p:cNvSpPr/>
          <p:nvPr/>
        </p:nvSpPr>
        <p:spPr>
          <a:xfrm>
            <a:off x="19524673" y="1174942"/>
            <a:ext cx="4218013" cy="133490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9BAE032D-D172-DB94-8B05-AB7554E04DD0}"/>
              </a:ext>
            </a:extLst>
          </p:cNvPr>
          <p:cNvSpPr/>
          <p:nvPr/>
        </p:nvSpPr>
        <p:spPr>
          <a:xfrm>
            <a:off x="19576181" y="2690472"/>
            <a:ext cx="4218013" cy="133490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C0188147-F4B4-F4E7-A945-896F437299F5}"/>
              </a:ext>
            </a:extLst>
          </p:cNvPr>
          <p:cNvSpPr/>
          <p:nvPr/>
        </p:nvSpPr>
        <p:spPr>
          <a:xfrm>
            <a:off x="17073401" y="4166648"/>
            <a:ext cx="4218013" cy="133490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0;p3">
            <a:extLst>
              <a:ext uri="{FF2B5EF4-FFF2-40B4-BE49-F238E27FC236}">
                <a16:creationId xmlns:a16="http://schemas.microsoft.com/office/drawing/2014/main" id="{2A95AE73-FB59-22BC-647B-E320E6996D46}"/>
              </a:ext>
            </a:extLst>
          </p:cNvPr>
          <p:cNvSpPr/>
          <p:nvPr/>
        </p:nvSpPr>
        <p:spPr>
          <a:xfrm>
            <a:off x="13401674" y="6967510"/>
            <a:ext cx="5434966" cy="122108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0;p3">
            <a:extLst>
              <a:ext uri="{FF2B5EF4-FFF2-40B4-BE49-F238E27FC236}">
                <a16:creationId xmlns:a16="http://schemas.microsoft.com/office/drawing/2014/main" id="{1059D7CB-D96B-8CA0-DDAB-2BB34B0F9DA1}"/>
              </a:ext>
            </a:extLst>
          </p:cNvPr>
          <p:cNvSpPr/>
          <p:nvPr/>
        </p:nvSpPr>
        <p:spPr>
          <a:xfrm>
            <a:off x="10573986" y="9908662"/>
            <a:ext cx="12514613" cy="117945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0;p3">
            <a:extLst>
              <a:ext uri="{FF2B5EF4-FFF2-40B4-BE49-F238E27FC236}">
                <a16:creationId xmlns:a16="http://schemas.microsoft.com/office/drawing/2014/main" id="{B206E7AE-D86E-C442-701B-D16A2EF0C7C9}"/>
              </a:ext>
            </a:extLst>
          </p:cNvPr>
          <p:cNvSpPr/>
          <p:nvPr/>
        </p:nvSpPr>
        <p:spPr>
          <a:xfrm>
            <a:off x="10573985" y="11198779"/>
            <a:ext cx="12514613" cy="117945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0;p3">
            <a:extLst>
              <a:ext uri="{FF2B5EF4-FFF2-40B4-BE49-F238E27FC236}">
                <a16:creationId xmlns:a16="http://schemas.microsoft.com/office/drawing/2014/main" id="{08B1B0CD-1330-F335-E210-21B700B3C657}"/>
              </a:ext>
            </a:extLst>
          </p:cNvPr>
          <p:cNvSpPr/>
          <p:nvPr/>
        </p:nvSpPr>
        <p:spPr>
          <a:xfrm>
            <a:off x="11076907" y="12311486"/>
            <a:ext cx="12514613" cy="117945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0;p3">
            <a:extLst>
              <a:ext uri="{FF2B5EF4-FFF2-40B4-BE49-F238E27FC236}">
                <a16:creationId xmlns:a16="http://schemas.microsoft.com/office/drawing/2014/main" id="{B89483C7-0898-E8C8-255A-2B284AEAAA16}"/>
              </a:ext>
            </a:extLst>
          </p:cNvPr>
          <p:cNvSpPr/>
          <p:nvPr/>
        </p:nvSpPr>
        <p:spPr>
          <a:xfrm>
            <a:off x="11215559" y="13890275"/>
            <a:ext cx="9404161" cy="112328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A74CA284-D09C-48EF-5CA2-5CB757FD08C1}"/>
              </a:ext>
            </a:extLst>
          </p:cNvPr>
          <p:cNvSpPr/>
          <p:nvPr/>
        </p:nvSpPr>
        <p:spPr>
          <a:xfrm>
            <a:off x="2344386" y="1188720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D4240CA9-6AD8-3B2E-1F6C-46BC1476F85E}"/>
              </a:ext>
            </a:extLst>
          </p:cNvPr>
          <p:cNvSpPr/>
          <p:nvPr/>
        </p:nvSpPr>
        <p:spPr>
          <a:xfrm>
            <a:off x="2344385" y="2478837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6EC1FC2F-7E0B-DEAA-69A1-B75B1377357F}"/>
              </a:ext>
            </a:extLst>
          </p:cNvPr>
          <p:cNvSpPr/>
          <p:nvPr/>
        </p:nvSpPr>
        <p:spPr>
          <a:xfrm>
            <a:off x="15041879" y="3591544"/>
            <a:ext cx="8641081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6A3A2901-974F-E7BD-8D3F-A24462EF8A15}"/>
              </a:ext>
            </a:extLst>
          </p:cNvPr>
          <p:cNvSpPr/>
          <p:nvPr/>
        </p:nvSpPr>
        <p:spPr>
          <a:xfrm>
            <a:off x="2344386" y="5549746"/>
            <a:ext cx="20835653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3B568686-34A2-876C-98CB-91302C7C4978}"/>
              </a:ext>
            </a:extLst>
          </p:cNvPr>
          <p:cNvSpPr/>
          <p:nvPr/>
        </p:nvSpPr>
        <p:spPr>
          <a:xfrm>
            <a:off x="2344385" y="6839863"/>
            <a:ext cx="20835653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73618064-9BEC-90C9-5C97-F7900F79FEA2}"/>
              </a:ext>
            </a:extLst>
          </p:cNvPr>
          <p:cNvSpPr/>
          <p:nvPr/>
        </p:nvSpPr>
        <p:spPr>
          <a:xfrm>
            <a:off x="2847307" y="7952570"/>
            <a:ext cx="20835653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B89CF340-7E87-1958-4CDF-C39749B84444}"/>
              </a:ext>
            </a:extLst>
          </p:cNvPr>
          <p:cNvSpPr/>
          <p:nvPr/>
        </p:nvSpPr>
        <p:spPr>
          <a:xfrm>
            <a:off x="2527267" y="12313595"/>
            <a:ext cx="4056414" cy="86075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FACF3C91-A7E2-E8FE-5D48-482708886CB9}"/>
              </a:ext>
            </a:extLst>
          </p:cNvPr>
          <p:cNvSpPr/>
          <p:nvPr/>
        </p:nvSpPr>
        <p:spPr>
          <a:xfrm>
            <a:off x="2527266" y="13603712"/>
            <a:ext cx="4056414" cy="86075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5A6CF05B-2930-6CB2-F9EE-AD005BBD0462}"/>
              </a:ext>
            </a:extLst>
          </p:cNvPr>
          <p:cNvSpPr/>
          <p:nvPr/>
        </p:nvSpPr>
        <p:spPr>
          <a:xfrm>
            <a:off x="3030188" y="14716419"/>
            <a:ext cx="4056414" cy="86075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1CC5364C-F003-EEC5-0589-CC9EC50F9272}"/>
              </a:ext>
            </a:extLst>
          </p:cNvPr>
          <p:cNvSpPr/>
          <p:nvPr/>
        </p:nvSpPr>
        <p:spPr>
          <a:xfrm>
            <a:off x="2527266" y="16258492"/>
            <a:ext cx="6205254" cy="86075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5727A50D-D4FA-0816-ED63-E652F8EF4B07}"/>
              </a:ext>
            </a:extLst>
          </p:cNvPr>
          <p:cNvSpPr/>
          <p:nvPr/>
        </p:nvSpPr>
        <p:spPr>
          <a:xfrm>
            <a:off x="7086601" y="12487193"/>
            <a:ext cx="7955277" cy="6871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1709EDC0-A81F-3FAF-9EDE-EF12B578A23B}"/>
              </a:ext>
            </a:extLst>
          </p:cNvPr>
          <p:cNvSpPr/>
          <p:nvPr/>
        </p:nvSpPr>
        <p:spPr>
          <a:xfrm>
            <a:off x="7086601" y="15117577"/>
            <a:ext cx="7955277" cy="6871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8E46EF41-74AC-1E10-9116-CD63AA94F1EE}"/>
              </a:ext>
            </a:extLst>
          </p:cNvPr>
          <p:cNvSpPr/>
          <p:nvPr/>
        </p:nvSpPr>
        <p:spPr>
          <a:xfrm>
            <a:off x="14325601" y="10040366"/>
            <a:ext cx="7955277" cy="6871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07BE0819-4F9B-E122-F820-BFCF48715828}"/>
              </a:ext>
            </a:extLst>
          </p:cNvPr>
          <p:cNvSpPr/>
          <p:nvPr/>
        </p:nvSpPr>
        <p:spPr>
          <a:xfrm>
            <a:off x="18745200" y="10727520"/>
            <a:ext cx="4937760" cy="8626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753D9273-8364-4917-3EB0-18DBFD757F5F}"/>
              </a:ext>
            </a:extLst>
          </p:cNvPr>
          <p:cNvSpPr/>
          <p:nvPr/>
        </p:nvSpPr>
        <p:spPr>
          <a:xfrm>
            <a:off x="15224761" y="14716419"/>
            <a:ext cx="7955277" cy="121911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0F0B85DC-AA86-D619-0836-98708EB0534F}"/>
              </a:ext>
            </a:extLst>
          </p:cNvPr>
          <p:cNvSpPr/>
          <p:nvPr/>
        </p:nvSpPr>
        <p:spPr>
          <a:xfrm>
            <a:off x="18379440" y="16105062"/>
            <a:ext cx="4800598" cy="121911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226675D1-3D15-34FF-63CB-C612C34D22BB}"/>
              </a:ext>
            </a:extLst>
          </p:cNvPr>
          <p:cNvSpPr/>
          <p:nvPr/>
        </p:nvSpPr>
        <p:spPr>
          <a:xfrm>
            <a:off x="11064238" y="23400606"/>
            <a:ext cx="6675121" cy="121911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DFD8CFBD-E12C-D56B-1461-A83D27B20EF3}"/>
              </a:ext>
            </a:extLst>
          </p:cNvPr>
          <p:cNvSpPr/>
          <p:nvPr/>
        </p:nvSpPr>
        <p:spPr>
          <a:xfrm>
            <a:off x="2763149" y="10843041"/>
            <a:ext cx="14976209" cy="68715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277D1393-6446-849C-097E-83CC14C42882}"/>
              </a:ext>
            </a:extLst>
          </p:cNvPr>
          <p:cNvSpPr/>
          <p:nvPr/>
        </p:nvSpPr>
        <p:spPr>
          <a:xfrm>
            <a:off x="2633948" y="20770222"/>
            <a:ext cx="21049012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70B71E1F-B5EB-AA0C-1358-C00D277536E3}"/>
              </a:ext>
            </a:extLst>
          </p:cNvPr>
          <p:cNvSpPr/>
          <p:nvPr/>
        </p:nvSpPr>
        <p:spPr>
          <a:xfrm>
            <a:off x="11064238" y="19121756"/>
            <a:ext cx="12618722" cy="9428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38644620-BCBE-EF08-580E-0B28DBB101A6}"/>
              </a:ext>
            </a:extLst>
          </p:cNvPr>
          <p:cNvSpPr/>
          <p:nvPr/>
        </p:nvSpPr>
        <p:spPr>
          <a:xfrm>
            <a:off x="2237705" y="28452983"/>
            <a:ext cx="21049012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1D421ADF-F02D-ECFC-EC7A-C1822151D5C9}"/>
              </a:ext>
            </a:extLst>
          </p:cNvPr>
          <p:cNvSpPr/>
          <p:nvPr/>
        </p:nvSpPr>
        <p:spPr>
          <a:xfrm>
            <a:off x="15602399" y="12067777"/>
            <a:ext cx="720000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7F74913B-E872-2072-0948-E1A8703A2E8C}"/>
              </a:ext>
            </a:extLst>
          </p:cNvPr>
          <p:cNvSpPr/>
          <p:nvPr/>
        </p:nvSpPr>
        <p:spPr>
          <a:xfrm>
            <a:off x="15602399" y="13501398"/>
            <a:ext cx="720000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0CD26ADE-503B-396D-4D14-49691B69DFBC}"/>
              </a:ext>
            </a:extLst>
          </p:cNvPr>
          <p:cNvSpPr/>
          <p:nvPr/>
        </p:nvSpPr>
        <p:spPr>
          <a:xfrm>
            <a:off x="7086600" y="22196999"/>
            <a:ext cx="14036039" cy="12191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6B7BCCEE-89B4-4553-E7B5-7131FBF28C8B}"/>
              </a:ext>
            </a:extLst>
          </p:cNvPr>
          <p:cNvSpPr/>
          <p:nvPr/>
        </p:nvSpPr>
        <p:spPr>
          <a:xfrm>
            <a:off x="2527266" y="25382074"/>
            <a:ext cx="18595373" cy="1112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07BC7AAE-00C3-CE73-7D9C-85A35F9D7E87}"/>
              </a:ext>
            </a:extLst>
          </p:cNvPr>
          <p:cNvSpPr/>
          <p:nvPr/>
        </p:nvSpPr>
        <p:spPr>
          <a:xfrm>
            <a:off x="2527265" y="26679361"/>
            <a:ext cx="18595373" cy="1112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9C4AA267-C5C1-9C6B-73AF-99C79E4EC3DA}"/>
              </a:ext>
            </a:extLst>
          </p:cNvPr>
          <p:cNvSpPr/>
          <p:nvPr/>
        </p:nvSpPr>
        <p:spPr>
          <a:xfrm>
            <a:off x="2633949" y="23641716"/>
            <a:ext cx="6675122" cy="121911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03840570-657C-E08A-5CD4-0CAD99763511}"/>
              </a:ext>
            </a:extLst>
          </p:cNvPr>
          <p:cNvSpPr/>
          <p:nvPr/>
        </p:nvSpPr>
        <p:spPr>
          <a:xfrm>
            <a:off x="7144201" y="11645717"/>
            <a:ext cx="7199999" cy="8414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7E75605D-F4EC-78A2-6CCB-EE07746D0822}"/>
              </a:ext>
            </a:extLst>
          </p:cNvPr>
          <p:cNvSpPr/>
          <p:nvPr/>
        </p:nvSpPr>
        <p:spPr>
          <a:xfrm>
            <a:off x="7115402" y="14175593"/>
            <a:ext cx="7228798" cy="42073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0;p3">
            <a:extLst>
              <a:ext uri="{FF2B5EF4-FFF2-40B4-BE49-F238E27FC236}">
                <a16:creationId xmlns:a16="http://schemas.microsoft.com/office/drawing/2014/main" id="{F8AAF38E-7C05-46F0-C873-8F4BA49C0B92}"/>
              </a:ext>
            </a:extLst>
          </p:cNvPr>
          <p:cNvSpPr/>
          <p:nvPr/>
        </p:nvSpPr>
        <p:spPr>
          <a:xfrm>
            <a:off x="7269483" y="13280105"/>
            <a:ext cx="7955277" cy="6871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00;p3">
            <a:extLst>
              <a:ext uri="{FF2B5EF4-FFF2-40B4-BE49-F238E27FC236}">
                <a16:creationId xmlns:a16="http://schemas.microsoft.com/office/drawing/2014/main" id="{32E3AFC1-1DFD-B34B-FB87-9EDDEF76E699}"/>
              </a:ext>
            </a:extLst>
          </p:cNvPr>
          <p:cNvSpPr/>
          <p:nvPr/>
        </p:nvSpPr>
        <p:spPr>
          <a:xfrm>
            <a:off x="18745200" y="17918149"/>
            <a:ext cx="4594857" cy="97800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AB9EFADF-B938-AD38-8ABC-9203AB56C7B6}"/>
              </a:ext>
            </a:extLst>
          </p:cNvPr>
          <p:cNvSpPr/>
          <p:nvPr/>
        </p:nvSpPr>
        <p:spPr>
          <a:xfrm>
            <a:off x="2344386" y="1325880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B841CBDD-62F1-D0C9-08CA-F2077A8CCE78}"/>
              </a:ext>
            </a:extLst>
          </p:cNvPr>
          <p:cNvSpPr/>
          <p:nvPr/>
        </p:nvSpPr>
        <p:spPr>
          <a:xfrm>
            <a:off x="2344385" y="2615997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9D15B619-737B-9CD4-8574-95B9817100F5}"/>
              </a:ext>
            </a:extLst>
          </p:cNvPr>
          <p:cNvSpPr/>
          <p:nvPr/>
        </p:nvSpPr>
        <p:spPr>
          <a:xfrm>
            <a:off x="2344386" y="4753914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C0CA3942-FE60-FB21-9A09-C8493A790E7E}"/>
              </a:ext>
            </a:extLst>
          </p:cNvPr>
          <p:cNvSpPr/>
          <p:nvPr/>
        </p:nvSpPr>
        <p:spPr>
          <a:xfrm>
            <a:off x="2344385" y="6044031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21EDC80A-8D77-3996-954A-D790CA5879BA}"/>
              </a:ext>
            </a:extLst>
          </p:cNvPr>
          <p:cNvSpPr/>
          <p:nvPr/>
        </p:nvSpPr>
        <p:spPr>
          <a:xfrm>
            <a:off x="2344386" y="7748622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65A71A34-F59E-E45E-1C88-F0B7494A93A7}"/>
              </a:ext>
            </a:extLst>
          </p:cNvPr>
          <p:cNvSpPr/>
          <p:nvPr/>
        </p:nvSpPr>
        <p:spPr>
          <a:xfrm>
            <a:off x="2344385" y="9038739"/>
            <a:ext cx="14389135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331B9464-0932-A462-52EC-E700E51185A3}"/>
              </a:ext>
            </a:extLst>
          </p:cNvPr>
          <p:cNvSpPr/>
          <p:nvPr/>
        </p:nvSpPr>
        <p:spPr>
          <a:xfrm>
            <a:off x="2344386" y="14096938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862989EF-2FBF-2B9A-5E01-B770C1E5B1E3}"/>
              </a:ext>
            </a:extLst>
          </p:cNvPr>
          <p:cNvSpPr/>
          <p:nvPr/>
        </p:nvSpPr>
        <p:spPr>
          <a:xfrm>
            <a:off x="2344385" y="15387055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4A296FF3-F4FA-815A-E2CA-8E832446B9CA}"/>
              </a:ext>
            </a:extLst>
          </p:cNvPr>
          <p:cNvSpPr/>
          <p:nvPr/>
        </p:nvSpPr>
        <p:spPr>
          <a:xfrm>
            <a:off x="2344386" y="21735371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0910F24B-3594-47B2-96EC-DDEF1CCD9976}"/>
              </a:ext>
            </a:extLst>
          </p:cNvPr>
          <p:cNvSpPr/>
          <p:nvPr/>
        </p:nvSpPr>
        <p:spPr>
          <a:xfrm>
            <a:off x="2344385" y="22631400"/>
            <a:ext cx="6068095" cy="201816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3A3DD817-EB3E-CCA0-7860-C8C5133B40F1}"/>
              </a:ext>
            </a:extLst>
          </p:cNvPr>
          <p:cNvSpPr/>
          <p:nvPr/>
        </p:nvSpPr>
        <p:spPr>
          <a:xfrm>
            <a:off x="2344385" y="24737514"/>
            <a:ext cx="6068095" cy="201816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53293260-31D7-8BC7-E912-EAF13FBFDF97}"/>
              </a:ext>
            </a:extLst>
          </p:cNvPr>
          <p:cNvSpPr/>
          <p:nvPr/>
        </p:nvSpPr>
        <p:spPr>
          <a:xfrm>
            <a:off x="2679665" y="16751498"/>
            <a:ext cx="1938055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1FE6AA6A-0AA6-6F53-B0C0-05CB105ABDDA}"/>
              </a:ext>
            </a:extLst>
          </p:cNvPr>
          <p:cNvSpPr/>
          <p:nvPr/>
        </p:nvSpPr>
        <p:spPr>
          <a:xfrm>
            <a:off x="2344386" y="11027904"/>
            <a:ext cx="18595373" cy="1112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CAA5A8C1-9C57-4AA7-74A7-C1812084FF33}"/>
              </a:ext>
            </a:extLst>
          </p:cNvPr>
          <p:cNvSpPr/>
          <p:nvPr/>
        </p:nvSpPr>
        <p:spPr>
          <a:xfrm>
            <a:off x="2344385" y="12325191"/>
            <a:ext cx="18595373" cy="1112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C639A29F-2A35-065E-6FDC-577E6272C3B0}"/>
              </a:ext>
            </a:extLst>
          </p:cNvPr>
          <p:cNvSpPr/>
          <p:nvPr/>
        </p:nvSpPr>
        <p:spPr>
          <a:xfrm>
            <a:off x="2679665" y="26688111"/>
            <a:ext cx="14053855" cy="1112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13959ECB-2B9A-EC13-049B-69C75622D66C}"/>
              </a:ext>
            </a:extLst>
          </p:cNvPr>
          <p:cNvSpPr/>
          <p:nvPr/>
        </p:nvSpPr>
        <p:spPr>
          <a:xfrm>
            <a:off x="2679664" y="27985398"/>
            <a:ext cx="14053855" cy="1112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B0E39F3D-3215-7D7E-ADAF-3FABBA6F880A}"/>
              </a:ext>
            </a:extLst>
          </p:cNvPr>
          <p:cNvSpPr/>
          <p:nvPr/>
        </p:nvSpPr>
        <p:spPr>
          <a:xfrm>
            <a:off x="10104120" y="23507792"/>
            <a:ext cx="12825078" cy="1112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2FD696EC-E1CE-579E-B116-7B56B922DC71}"/>
              </a:ext>
            </a:extLst>
          </p:cNvPr>
          <p:cNvSpPr/>
          <p:nvPr/>
        </p:nvSpPr>
        <p:spPr>
          <a:xfrm>
            <a:off x="10104119" y="24805079"/>
            <a:ext cx="12825078" cy="1112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77EDB00B-E983-E5EC-02B4-34205FBB1317}"/>
              </a:ext>
            </a:extLst>
          </p:cNvPr>
          <p:cNvSpPr/>
          <p:nvPr/>
        </p:nvSpPr>
        <p:spPr>
          <a:xfrm>
            <a:off x="2601560" y="20131263"/>
            <a:ext cx="21049012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90D5689F-BAF4-D8E9-0012-E846A9F3559E}"/>
              </a:ext>
            </a:extLst>
          </p:cNvPr>
          <p:cNvSpPr/>
          <p:nvPr/>
        </p:nvSpPr>
        <p:spPr>
          <a:xfrm>
            <a:off x="2679664" y="18463524"/>
            <a:ext cx="17894336" cy="100379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EABC44F8-28DA-CA59-E4EA-8B1890124934}"/>
              </a:ext>
            </a:extLst>
          </p:cNvPr>
          <p:cNvSpPr/>
          <p:nvPr/>
        </p:nvSpPr>
        <p:spPr>
          <a:xfrm>
            <a:off x="4951711" y="17198266"/>
            <a:ext cx="17894336" cy="100379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B175DF70-A784-0B76-556A-0994E9596AA7}"/>
              </a:ext>
            </a:extLst>
          </p:cNvPr>
          <p:cNvSpPr/>
          <p:nvPr/>
        </p:nvSpPr>
        <p:spPr>
          <a:xfrm>
            <a:off x="18333720" y="27799368"/>
            <a:ext cx="5316852" cy="90690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690EF17C-20CF-FDBC-1E95-C2BE2136F7FC}"/>
              </a:ext>
            </a:extLst>
          </p:cNvPr>
          <p:cNvSpPr/>
          <p:nvPr/>
        </p:nvSpPr>
        <p:spPr>
          <a:xfrm>
            <a:off x="18281332" y="9341286"/>
            <a:ext cx="5316852" cy="90690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3EF99505-54EF-DD6E-042C-13D47B6ACC04}"/>
              </a:ext>
            </a:extLst>
          </p:cNvPr>
          <p:cNvSpPr/>
          <p:nvPr/>
        </p:nvSpPr>
        <p:spPr>
          <a:xfrm>
            <a:off x="2601560" y="20131263"/>
            <a:ext cx="21049012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A2E4160F-7EEE-BC4C-9204-3E963FC1B015}"/>
              </a:ext>
            </a:extLst>
          </p:cNvPr>
          <p:cNvSpPr/>
          <p:nvPr/>
        </p:nvSpPr>
        <p:spPr>
          <a:xfrm>
            <a:off x="5756236" y="19127468"/>
            <a:ext cx="17894336" cy="100379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3EE85D3A-A9F8-9210-889C-56479EBDA575}"/>
              </a:ext>
            </a:extLst>
          </p:cNvPr>
          <p:cNvSpPr/>
          <p:nvPr/>
        </p:nvSpPr>
        <p:spPr>
          <a:xfrm>
            <a:off x="2144360" y="28086543"/>
            <a:ext cx="21049012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BA7BB4FE-42AB-DAB0-9122-A35AA4EBFC6C}"/>
              </a:ext>
            </a:extLst>
          </p:cNvPr>
          <p:cNvSpPr/>
          <p:nvPr/>
        </p:nvSpPr>
        <p:spPr>
          <a:xfrm>
            <a:off x="15224760" y="26547621"/>
            <a:ext cx="7543800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9DD46030-B72E-FC51-6691-18D133BEA0F9}"/>
              </a:ext>
            </a:extLst>
          </p:cNvPr>
          <p:cNvSpPr/>
          <p:nvPr/>
        </p:nvSpPr>
        <p:spPr>
          <a:xfrm>
            <a:off x="2601560" y="10652301"/>
            <a:ext cx="7543800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6F6A7CD9-B295-F2F5-E2CC-C3463C3B01E9}"/>
              </a:ext>
            </a:extLst>
          </p:cNvPr>
          <p:cNvSpPr/>
          <p:nvPr/>
        </p:nvSpPr>
        <p:spPr>
          <a:xfrm>
            <a:off x="2144360" y="1381712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3EF34DED-901B-B041-29E7-96004BD7F4C8}"/>
              </a:ext>
            </a:extLst>
          </p:cNvPr>
          <p:cNvSpPr/>
          <p:nvPr/>
        </p:nvSpPr>
        <p:spPr>
          <a:xfrm>
            <a:off x="2144360" y="2549248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8AF9BF51-99C7-4681-6C60-35D33BC7E3DC}"/>
              </a:ext>
            </a:extLst>
          </p:cNvPr>
          <p:cNvSpPr/>
          <p:nvPr/>
        </p:nvSpPr>
        <p:spPr>
          <a:xfrm>
            <a:off x="2144360" y="3974342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EE776B28-F4B4-FAE0-F90B-29A7437E8C5C}"/>
              </a:ext>
            </a:extLst>
          </p:cNvPr>
          <p:cNvSpPr/>
          <p:nvPr/>
        </p:nvSpPr>
        <p:spPr>
          <a:xfrm>
            <a:off x="2144360" y="6965891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B8A9B6D6-FD90-1A5D-1689-F966EBDDBDCA}"/>
              </a:ext>
            </a:extLst>
          </p:cNvPr>
          <p:cNvSpPr/>
          <p:nvPr/>
        </p:nvSpPr>
        <p:spPr>
          <a:xfrm>
            <a:off x="2170358" y="8333366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47A16C7B-31B4-68AD-8190-937F66B72DFB}"/>
              </a:ext>
            </a:extLst>
          </p:cNvPr>
          <p:cNvSpPr/>
          <p:nvPr/>
        </p:nvSpPr>
        <p:spPr>
          <a:xfrm>
            <a:off x="11247119" y="10138579"/>
            <a:ext cx="12296773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7920279A-074A-E9DF-11D7-8517F544D426}"/>
              </a:ext>
            </a:extLst>
          </p:cNvPr>
          <p:cNvSpPr/>
          <p:nvPr/>
        </p:nvSpPr>
        <p:spPr>
          <a:xfrm>
            <a:off x="6699888" y="9758459"/>
            <a:ext cx="4547232" cy="59843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D71657A0-E56B-10D5-67FC-08CEFB779CB0}"/>
              </a:ext>
            </a:extLst>
          </p:cNvPr>
          <p:cNvSpPr/>
          <p:nvPr/>
        </p:nvSpPr>
        <p:spPr>
          <a:xfrm>
            <a:off x="15224760" y="11776363"/>
            <a:ext cx="8319132" cy="14639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CD9D50D8-F7D2-F859-0A41-EB203C6C0D5E}"/>
              </a:ext>
            </a:extLst>
          </p:cNvPr>
          <p:cNvSpPr/>
          <p:nvPr/>
        </p:nvSpPr>
        <p:spPr>
          <a:xfrm>
            <a:off x="15331440" y="12888966"/>
            <a:ext cx="8319132" cy="14639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25FF19F4-6699-1029-C7CC-DB216CBDF080}"/>
              </a:ext>
            </a:extLst>
          </p:cNvPr>
          <p:cNvSpPr/>
          <p:nvPr/>
        </p:nvSpPr>
        <p:spPr>
          <a:xfrm>
            <a:off x="10576560" y="15954781"/>
            <a:ext cx="12616812" cy="152948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BC93698B-87FF-6C7D-60B2-AA51CB129998}"/>
              </a:ext>
            </a:extLst>
          </p:cNvPr>
          <p:cNvSpPr/>
          <p:nvPr/>
        </p:nvSpPr>
        <p:spPr>
          <a:xfrm>
            <a:off x="10683240" y="17067384"/>
            <a:ext cx="12616812" cy="152948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63BABAA4-A74C-0449-F39E-9BAE0A65964F}"/>
              </a:ext>
            </a:extLst>
          </p:cNvPr>
          <p:cNvSpPr/>
          <p:nvPr/>
        </p:nvSpPr>
        <p:spPr>
          <a:xfrm>
            <a:off x="14980920" y="21901232"/>
            <a:ext cx="8319132" cy="14639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3">
            <a:extLst>
              <a:ext uri="{FF2B5EF4-FFF2-40B4-BE49-F238E27FC236}">
                <a16:creationId xmlns:a16="http://schemas.microsoft.com/office/drawing/2014/main" id="{6B9525F9-3342-0EE3-E65E-6DAF59D36896}"/>
              </a:ext>
            </a:extLst>
          </p:cNvPr>
          <p:cNvSpPr/>
          <p:nvPr/>
        </p:nvSpPr>
        <p:spPr>
          <a:xfrm>
            <a:off x="15087600" y="23013835"/>
            <a:ext cx="8319132" cy="14639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3">
            <a:extLst>
              <a:ext uri="{FF2B5EF4-FFF2-40B4-BE49-F238E27FC236}">
                <a16:creationId xmlns:a16="http://schemas.microsoft.com/office/drawing/2014/main" id="{3A145FF9-5517-9053-77AA-6D8CE32ED603}"/>
              </a:ext>
            </a:extLst>
          </p:cNvPr>
          <p:cNvSpPr/>
          <p:nvPr/>
        </p:nvSpPr>
        <p:spPr>
          <a:xfrm>
            <a:off x="15331440" y="5715388"/>
            <a:ext cx="8319132" cy="14639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3">
            <a:extLst>
              <a:ext uri="{FF2B5EF4-FFF2-40B4-BE49-F238E27FC236}">
                <a16:creationId xmlns:a16="http://schemas.microsoft.com/office/drawing/2014/main" id="{9FB95C3A-4172-57CE-5951-D79777B370C2}"/>
              </a:ext>
            </a:extLst>
          </p:cNvPr>
          <p:cNvSpPr/>
          <p:nvPr/>
        </p:nvSpPr>
        <p:spPr>
          <a:xfrm>
            <a:off x="2364108" y="5354659"/>
            <a:ext cx="6048372" cy="15675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156546F6-D5E1-3E77-2CA0-01B4BB75941F}"/>
              </a:ext>
            </a:extLst>
          </p:cNvPr>
          <p:cNvSpPr/>
          <p:nvPr/>
        </p:nvSpPr>
        <p:spPr>
          <a:xfrm>
            <a:off x="2364108" y="14956747"/>
            <a:ext cx="20641904" cy="62325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0DDDA936-CB0D-56A1-4157-4A2D513BCEC8}"/>
              </a:ext>
            </a:extLst>
          </p:cNvPr>
          <p:cNvSpPr/>
          <p:nvPr/>
        </p:nvSpPr>
        <p:spPr>
          <a:xfrm>
            <a:off x="15022156" y="24852593"/>
            <a:ext cx="8319132" cy="14639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C934CE48-D3A4-2CA2-7FE8-62144CB6139C}"/>
              </a:ext>
            </a:extLst>
          </p:cNvPr>
          <p:cNvSpPr/>
          <p:nvPr/>
        </p:nvSpPr>
        <p:spPr>
          <a:xfrm>
            <a:off x="2927986" y="21670185"/>
            <a:ext cx="10559413" cy="140621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DD10CDFE-142A-E692-4A52-8D63B45B0786}"/>
              </a:ext>
            </a:extLst>
          </p:cNvPr>
          <p:cNvSpPr/>
          <p:nvPr/>
        </p:nvSpPr>
        <p:spPr>
          <a:xfrm>
            <a:off x="2213894" y="26334142"/>
            <a:ext cx="6198586" cy="14639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0;p3">
            <a:extLst>
              <a:ext uri="{FF2B5EF4-FFF2-40B4-BE49-F238E27FC236}">
                <a16:creationId xmlns:a16="http://schemas.microsoft.com/office/drawing/2014/main" id="{742AF6E9-76DD-6FBA-BB6B-A8F586583999}"/>
              </a:ext>
            </a:extLst>
          </p:cNvPr>
          <p:cNvSpPr/>
          <p:nvPr/>
        </p:nvSpPr>
        <p:spPr>
          <a:xfrm>
            <a:off x="2364108" y="15954781"/>
            <a:ext cx="3392128" cy="134720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ADB6BF01-ABDF-0575-7736-B291B85A0539}"/>
              </a:ext>
            </a:extLst>
          </p:cNvPr>
          <p:cNvSpPr/>
          <p:nvPr/>
        </p:nvSpPr>
        <p:spPr>
          <a:xfrm>
            <a:off x="2601561" y="11968122"/>
            <a:ext cx="11525919" cy="9071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0AEE1210-16F6-29BC-31D6-6D5B86A7C88B}"/>
              </a:ext>
            </a:extLst>
          </p:cNvPr>
          <p:cNvSpPr/>
          <p:nvPr/>
        </p:nvSpPr>
        <p:spPr>
          <a:xfrm>
            <a:off x="2601560" y="13265409"/>
            <a:ext cx="11525919" cy="9071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59D04FB0-87F1-6DE7-7AF9-82E7066B8979}"/>
              </a:ext>
            </a:extLst>
          </p:cNvPr>
          <p:cNvSpPr/>
          <p:nvPr/>
        </p:nvSpPr>
        <p:spPr>
          <a:xfrm>
            <a:off x="2679663" y="23816656"/>
            <a:ext cx="11525919" cy="9071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2C717A67-F5B6-2983-0DF1-3DBE7C45B364}"/>
              </a:ext>
            </a:extLst>
          </p:cNvPr>
          <p:cNvSpPr/>
          <p:nvPr/>
        </p:nvSpPr>
        <p:spPr>
          <a:xfrm>
            <a:off x="2679662" y="25113943"/>
            <a:ext cx="11525919" cy="9071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8EF46997-E793-8E47-13A5-E650DF3929CE}"/>
              </a:ext>
            </a:extLst>
          </p:cNvPr>
          <p:cNvSpPr/>
          <p:nvPr/>
        </p:nvSpPr>
        <p:spPr>
          <a:xfrm>
            <a:off x="7003011" y="16069350"/>
            <a:ext cx="1775229" cy="84314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7D5DC6E0-1A9E-9042-777A-5B8BB76AD4D3}"/>
              </a:ext>
            </a:extLst>
          </p:cNvPr>
          <p:cNvSpPr/>
          <p:nvPr/>
        </p:nvSpPr>
        <p:spPr>
          <a:xfrm>
            <a:off x="7003010" y="17366637"/>
            <a:ext cx="1775229" cy="84314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6905727C-991D-4928-4AF9-4E2D7E97DD1D}"/>
              </a:ext>
            </a:extLst>
          </p:cNvPr>
          <p:cNvSpPr/>
          <p:nvPr/>
        </p:nvSpPr>
        <p:spPr>
          <a:xfrm>
            <a:off x="9217961" y="26309497"/>
            <a:ext cx="5762960" cy="11367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7E4BBCD3-1E20-3B21-92A3-9679C7DA8973}"/>
              </a:ext>
            </a:extLst>
          </p:cNvPr>
          <p:cNvSpPr/>
          <p:nvPr/>
        </p:nvSpPr>
        <p:spPr>
          <a:xfrm>
            <a:off x="8867500" y="5943291"/>
            <a:ext cx="5338082" cy="9641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814184DD-6C45-9C86-9947-68268D876A7E}"/>
              </a:ext>
            </a:extLst>
          </p:cNvPr>
          <p:cNvSpPr/>
          <p:nvPr/>
        </p:nvSpPr>
        <p:spPr>
          <a:xfrm>
            <a:off x="2052920" y="1610312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0E37EF3B-DA5E-4F84-8545-B4C7D076520D}"/>
              </a:ext>
            </a:extLst>
          </p:cNvPr>
          <p:cNvSpPr/>
          <p:nvPr/>
        </p:nvSpPr>
        <p:spPr>
          <a:xfrm>
            <a:off x="2052920" y="2777848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A9BAB94C-0C97-3EA9-1FA8-BC5680203B45}"/>
              </a:ext>
            </a:extLst>
          </p:cNvPr>
          <p:cNvSpPr/>
          <p:nvPr/>
        </p:nvSpPr>
        <p:spPr>
          <a:xfrm>
            <a:off x="2052920" y="4202942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88D33F7B-892E-CC7D-BCEC-40DB0FE3249B}"/>
              </a:ext>
            </a:extLst>
          </p:cNvPr>
          <p:cNvSpPr/>
          <p:nvPr/>
        </p:nvSpPr>
        <p:spPr>
          <a:xfrm>
            <a:off x="2372960" y="5827016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116ED71B-E82B-83A3-776D-18B990BD5561}"/>
              </a:ext>
            </a:extLst>
          </p:cNvPr>
          <p:cNvSpPr/>
          <p:nvPr/>
        </p:nvSpPr>
        <p:spPr>
          <a:xfrm>
            <a:off x="2372960" y="6994552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3839909F-1002-B7C7-2557-0FF9578450F4}"/>
              </a:ext>
            </a:extLst>
          </p:cNvPr>
          <p:cNvSpPr/>
          <p:nvPr/>
        </p:nvSpPr>
        <p:spPr>
          <a:xfrm>
            <a:off x="2372960" y="8419646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5BBD6015-B378-4FB2-2F68-204F0EBE7A34}"/>
              </a:ext>
            </a:extLst>
          </p:cNvPr>
          <p:cNvSpPr/>
          <p:nvPr/>
        </p:nvSpPr>
        <p:spPr>
          <a:xfrm>
            <a:off x="2372960" y="14773315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E23FF1A2-E871-ADCC-9606-D2115E3D3BFB}"/>
              </a:ext>
            </a:extLst>
          </p:cNvPr>
          <p:cNvSpPr/>
          <p:nvPr/>
        </p:nvSpPr>
        <p:spPr>
          <a:xfrm>
            <a:off x="2372960" y="21966595"/>
            <a:ext cx="20835654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p3">
            <a:extLst>
              <a:ext uri="{FF2B5EF4-FFF2-40B4-BE49-F238E27FC236}">
                <a16:creationId xmlns:a16="http://schemas.microsoft.com/office/drawing/2014/main" id="{1BA5D4E3-7EC1-A389-8E92-A8904A0427FE}"/>
              </a:ext>
            </a:extLst>
          </p:cNvPr>
          <p:cNvSpPr/>
          <p:nvPr/>
        </p:nvSpPr>
        <p:spPr>
          <a:xfrm>
            <a:off x="2908474" y="10228938"/>
            <a:ext cx="2030014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p3">
            <a:extLst>
              <a:ext uri="{FF2B5EF4-FFF2-40B4-BE49-F238E27FC236}">
                <a16:creationId xmlns:a16="http://schemas.microsoft.com/office/drawing/2014/main" id="{D6DEADAD-D123-A740-9968-1AB993E955F9}"/>
              </a:ext>
            </a:extLst>
          </p:cNvPr>
          <p:cNvSpPr/>
          <p:nvPr/>
        </p:nvSpPr>
        <p:spPr>
          <a:xfrm>
            <a:off x="2908474" y="11654032"/>
            <a:ext cx="2030014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1;p3">
            <a:extLst>
              <a:ext uri="{FF2B5EF4-FFF2-40B4-BE49-F238E27FC236}">
                <a16:creationId xmlns:a16="http://schemas.microsoft.com/office/drawing/2014/main" id="{EB2422A5-8DD5-AD1E-AECC-359F46F069E6}"/>
              </a:ext>
            </a:extLst>
          </p:cNvPr>
          <p:cNvSpPr/>
          <p:nvPr/>
        </p:nvSpPr>
        <p:spPr>
          <a:xfrm>
            <a:off x="2908474" y="13213673"/>
            <a:ext cx="2030014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1;p3">
            <a:extLst>
              <a:ext uri="{FF2B5EF4-FFF2-40B4-BE49-F238E27FC236}">
                <a16:creationId xmlns:a16="http://schemas.microsoft.com/office/drawing/2014/main" id="{0E52A1EB-B992-D239-A75E-630FA1A3600D}"/>
              </a:ext>
            </a:extLst>
          </p:cNvPr>
          <p:cNvSpPr/>
          <p:nvPr/>
        </p:nvSpPr>
        <p:spPr>
          <a:xfrm>
            <a:off x="2908474" y="16332956"/>
            <a:ext cx="2030014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1;p3">
            <a:extLst>
              <a:ext uri="{FF2B5EF4-FFF2-40B4-BE49-F238E27FC236}">
                <a16:creationId xmlns:a16="http://schemas.microsoft.com/office/drawing/2014/main" id="{9A116FFF-89F8-F110-18DA-0A2B02907286}"/>
              </a:ext>
            </a:extLst>
          </p:cNvPr>
          <p:cNvSpPr/>
          <p:nvPr/>
        </p:nvSpPr>
        <p:spPr>
          <a:xfrm>
            <a:off x="2908474" y="17892597"/>
            <a:ext cx="2030014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1;p3">
            <a:extLst>
              <a:ext uri="{FF2B5EF4-FFF2-40B4-BE49-F238E27FC236}">
                <a16:creationId xmlns:a16="http://schemas.microsoft.com/office/drawing/2014/main" id="{41EE68A7-E8E8-B8EF-2236-05FCD29AD8C7}"/>
              </a:ext>
            </a:extLst>
          </p:cNvPr>
          <p:cNvSpPr/>
          <p:nvPr/>
        </p:nvSpPr>
        <p:spPr>
          <a:xfrm>
            <a:off x="2588434" y="23590669"/>
            <a:ext cx="2030014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1;p3">
            <a:extLst>
              <a:ext uri="{FF2B5EF4-FFF2-40B4-BE49-F238E27FC236}">
                <a16:creationId xmlns:a16="http://schemas.microsoft.com/office/drawing/2014/main" id="{BD3CA439-F7A2-BD1A-EB25-0283EF39E7F4}"/>
              </a:ext>
            </a:extLst>
          </p:cNvPr>
          <p:cNvSpPr/>
          <p:nvPr/>
        </p:nvSpPr>
        <p:spPr>
          <a:xfrm>
            <a:off x="2588434" y="25150310"/>
            <a:ext cx="2030014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6C05C4B0-6EA1-6F8F-A1A2-0C2FD271A93C}"/>
              </a:ext>
            </a:extLst>
          </p:cNvPr>
          <p:cNvSpPr/>
          <p:nvPr/>
        </p:nvSpPr>
        <p:spPr>
          <a:xfrm>
            <a:off x="2588434" y="20908851"/>
            <a:ext cx="21049012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7D2F101C-E227-E46D-1B43-2321F67BC3C7}"/>
              </a:ext>
            </a:extLst>
          </p:cNvPr>
          <p:cNvSpPr/>
          <p:nvPr/>
        </p:nvSpPr>
        <p:spPr>
          <a:xfrm>
            <a:off x="2372960" y="19648852"/>
            <a:ext cx="212644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82DB7857-AFFA-D3DD-FBF9-DB104648E8B8}"/>
              </a:ext>
            </a:extLst>
          </p:cNvPr>
          <p:cNvSpPr/>
          <p:nvPr/>
        </p:nvSpPr>
        <p:spPr>
          <a:xfrm>
            <a:off x="2803908" y="28109910"/>
            <a:ext cx="21049012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0FACE03A-A927-36A4-B281-9FE1BCE202FD}"/>
              </a:ext>
            </a:extLst>
          </p:cNvPr>
          <p:cNvSpPr/>
          <p:nvPr/>
        </p:nvSpPr>
        <p:spPr>
          <a:xfrm>
            <a:off x="2588434" y="26849911"/>
            <a:ext cx="212644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6734F42B-A95A-73A7-8C91-2AF92FD130B8}"/>
              </a:ext>
            </a:extLst>
          </p:cNvPr>
          <p:cNvSpPr/>
          <p:nvPr/>
        </p:nvSpPr>
        <p:spPr>
          <a:xfrm>
            <a:off x="2052920" y="1610312"/>
            <a:ext cx="1558960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3EAA3BA5-A763-5751-E0A6-76689AE70E1C}"/>
              </a:ext>
            </a:extLst>
          </p:cNvPr>
          <p:cNvSpPr/>
          <p:nvPr/>
        </p:nvSpPr>
        <p:spPr>
          <a:xfrm>
            <a:off x="2052920" y="2777848"/>
            <a:ext cx="1558960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53BAF41A-B65B-A621-B126-837F493B1038}"/>
              </a:ext>
            </a:extLst>
          </p:cNvPr>
          <p:cNvSpPr/>
          <p:nvPr/>
        </p:nvSpPr>
        <p:spPr>
          <a:xfrm>
            <a:off x="2052920" y="4202942"/>
            <a:ext cx="1558960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12D69DED-6613-99B3-BC2D-EA9BB972589C}"/>
              </a:ext>
            </a:extLst>
          </p:cNvPr>
          <p:cNvSpPr/>
          <p:nvPr/>
        </p:nvSpPr>
        <p:spPr>
          <a:xfrm>
            <a:off x="2372960" y="5827016"/>
            <a:ext cx="1558960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E3DCD2D1-B644-9448-81F0-7554F8CC1FA6}"/>
              </a:ext>
            </a:extLst>
          </p:cNvPr>
          <p:cNvSpPr/>
          <p:nvPr/>
        </p:nvSpPr>
        <p:spPr>
          <a:xfrm>
            <a:off x="2372960" y="6994552"/>
            <a:ext cx="1558960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7CB0EB15-9919-EB69-6680-50B6D57673CF}"/>
              </a:ext>
            </a:extLst>
          </p:cNvPr>
          <p:cNvSpPr/>
          <p:nvPr/>
        </p:nvSpPr>
        <p:spPr>
          <a:xfrm>
            <a:off x="2372960" y="8419646"/>
            <a:ext cx="1558960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0C37C0DD-3E2A-EA95-77B1-15E5D5ABFD72}"/>
              </a:ext>
            </a:extLst>
          </p:cNvPr>
          <p:cNvSpPr/>
          <p:nvPr/>
        </p:nvSpPr>
        <p:spPr>
          <a:xfrm>
            <a:off x="2372960" y="14773315"/>
            <a:ext cx="1558960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D3420ACB-67D5-E74D-CD65-89D7D8E445D4}"/>
              </a:ext>
            </a:extLst>
          </p:cNvPr>
          <p:cNvSpPr/>
          <p:nvPr/>
        </p:nvSpPr>
        <p:spPr>
          <a:xfrm>
            <a:off x="2372960" y="21966595"/>
            <a:ext cx="1558960" cy="1624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p3">
            <a:extLst>
              <a:ext uri="{FF2B5EF4-FFF2-40B4-BE49-F238E27FC236}">
                <a16:creationId xmlns:a16="http://schemas.microsoft.com/office/drawing/2014/main" id="{73FDD1A0-1A4E-BFFD-2371-16B134DFD63E}"/>
              </a:ext>
            </a:extLst>
          </p:cNvPr>
          <p:cNvSpPr/>
          <p:nvPr/>
        </p:nvSpPr>
        <p:spPr>
          <a:xfrm>
            <a:off x="2908474" y="10228938"/>
            <a:ext cx="151889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p3">
            <a:extLst>
              <a:ext uri="{FF2B5EF4-FFF2-40B4-BE49-F238E27FC236}">
                <a16:creationId xmlns:a16="http://schemas.microsoft.com/office/drawing/2014/main" id="{60EDB299-811E-6696-35D4-F017CF780637}"/>
              </a:ext>
            </a:extLst>
          </p:cNvPr>
          <p:cNvSpPr/>
          <p:nvPr/>
        </p:nvSpPr>
        <p:spPr>
          <a:xfrm>
            <a:off x="2908474" y="11654032"/>
            <a:ext cx="151889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1;p3">
            <a:extLst>
              <a:ext uri="{FF2B5EF4-FFF2-40B4-BE49-F238E27FC236}">
                <a16:creationId xmlns:a16="http://schemas.microsoft.com/office/drawing/2014/main" id="{992A1149-A242-EA21-71AB-5F229D1F5F54}"/>
              </a:ext>
            </a:extLst>
          </p:cNvPr>
          <p:cNvSpPr/>
          <p:nvPr/>
        </p:nvSpPr>
        <p:spPr>
          <a:xfrm>
            <a:off x="2908474" y="13213673"/>
            <a:ext cx="151889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1;p3">
            <a:extLst>
              <a:ext uri="{FF2B5EF4-FFF2-40B4-BE49-F238E27FC236}">
                <a16:creationId xmlns:a16="http://schemas.microsoft.com/office/drawing/2014/main" id="{E7C215F8-F1F7-0FB4-D3F0-59CCE25A37CA}"/>
              </a:ext>
            </a:extLst>
          </p:cNvPr>
          <p:cNvSpPr/>
          <p:nvPr/>
        </p:nvSpPr>
        <p:spPr>
          <a:xfrm>
            <a:off x="2908474" y="16332956"/>
            <a:ext cx="151889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1;p3">
            <a:extLst>
              <a:ext uri="{FF2B5EF4-FFF2-40B4-BE49-F238E27FC236}">
                <a16:creationId xmlns:a16="http://schemas.microsoft.com/office/drawing/2014/main" id="{9CFB7730-4B11-1F49-5A3E-B7E367D41774}"/>
              </a:ext>
            </a:extLst>
          </p:cNvPr>
          <p:cNvSpPr/>
          <p:nvPr/>
        </p:nvSpPr>
        <p:spPr>
          <a:xfrm>
            <a:off x="2908474" y="17892597"/>
            <a:ext cx="151889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1;p3">
            <a:extLst>
              <a:ext uri="{FF2B5EF4-FFF2-40B4-BE49-F238E27FC236}">
                <a16:creationId xmlns:a16="http://schemas.microsoft.com/office/drawing/2014/main" id="{AE744E97-5A94-CC5B-1B4B-E82E92EC18B2}"/>
              </a:ext>
            </a:extLst>
          </p:cNvPr>
          <p:cNvSpPr/>
          <p:nvPr/>
        </p:nvSpPr>
        <p:spPr>
          <a:xfrm>
            <a:off x="2588434" y="23590669"/>
            <a:ext cx="151889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1;p3">
            <a:extLst>
              <a:ext uri="{FF2B5EF4-FFF2-40B4-BE49-F238E27FC236}">
                <a16:creationId xmlns:a16="http://schemas.microsoft.com/office/drawing/2014/main" id="{F6EF6D0F-AC80-887B-A580-606C0A8AE775}"/>
              </a:ext>
            </a:extLst>
          </p:cNvPr>
          <p:cNvSpPr/>
          <p:nvPr/>
        </p:nvSpPr>
        <p:spPr>
          <a:xfrm>
            <a:off x="2588434" y="25150310"/>
            <a:ext cx="151889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561983FB-8921-C05A-F3FD-BF1DB8B27D2A}"/>
              </a:ext>
            </a:extLst>
          </p:cNvPr>
          <p:cNvSpPr/>
          <p:nvPr/>
        </p:nvSpPr>
        <p:spPr>
          <a:xfrm>
            <a:off x="2588434" y="20908851"/>
            <a:ext cx="1574924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D581EA97-6FF5-07F6-EEE3-7E2CF3FB8549}"/>
              </a:ext>
            </a:extLst>
          </p:cNvPr>
          <p:cNvSpPr/>
          <p:nvPr/>
        </p:nvSpPr>
        <p:spPr>
          <a:xfrm>
            <a:off x="2372960" y="19648852"/>
            <a:ext cx="15910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7F5F38DF-9EB1-67D8-F74B-CC1CB8442B0B}"/>
              </a:ext>
            </a:extLst>
          </p:cNvPr>
          <p:cNvSpPr/>
          <p:nvPr/>
        </p:nvSpPr>
        <p:spPr>
          <a:xfrm>
            <a:off x="2803908" y="28109910"/>
            <a:ext cx="1574924" cy="10204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C0BDDF8E-9074-19F3-0B16-93F79E3E2F52}"/>
              </a:ext>
            </a:extLst>
          </p:cNvPr>
          <p:cNvSpPr/>
          <p:nvPr/>
        </p:nvSpPr>
        <p:spPr>
          <a:xfrm>
            <a:off x="2588434" y="26849911"/>
            <a:ext cx="15910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107929EB-907A-0BB9-180E-029D5D54E44B}"/>
              </a:ext>
            </a:extLst>
          </p:cNvPr>
          <p:cNvSpPr/>
          <p:nvPr/>
        </p:nvSpPr>
        <p:spPr>
          <a:xfrm>
            <a:off x="8544374" y="798275"/>
            <a:ext cx="15047145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F4954FC6-53C0-5145-F03E-19DF67771D02}"/>
              </a:ext>
            </a:extLst>
          </p:cNvPr>
          <p:cNvSpPr/>
          <p:nvPr/>
        </p:nvSpPr>
        <p:spPr>
          <a:xfrm>
            <a:off x="8544374" y="2615341"/>
            <a:ext cx="15047145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BEB495F7-E1A7-D94F-A3D0-806E2C1B6989}"/>
              </a:ext>
            </a:extLst>
          </p:cNvPr>
          <p:cNvSpPr/>
          <p:nvPr/>
        </p:nvSpPr>
        <p:spPr>
          <a:xfrm>
            <a:off x="8544373" y="3863394"/>
            <a:ext cx="15047145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168AE953-84D7-B611-5D46-61E27631665A}"/>
              </a:ext>
            </a:extLst>
          </p:cNvPr>
          <p:cNvSpPr/>
          <p:nvPr/>
        </p:nvSpPr>
        <p:spPr>
          <a:xfrm>
            <a:off x="8544372" y="5473706"/>
            <a:ext cx="15047145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A9DC9902-9A5C-CEF5-86CC-FAFC1D36EDEF}"/>
              </a:ext>
            </a:extLst>
          </p:cNvPr>
          <p:cNvSpPr/>
          <p:nvPr/>
        </p:nvSpPr>
        <p:spPr>
          <a:xfrm>
            <a:off x="8558885" y="7097780"/>
            <a:ext cx="15047145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AAED7F44-105F-5AA4-2D90-5B57EFD6F0EF}"/>
              </a:ext>
            </a:extLst>
          </p:cNvPr>
          <p:cNvSpPr/>
          <p:nvPr/>
        </p:nvSpPr>
        <p:spPr>
          <a:xfrm>
            <a:off x="4179480" y="22071200"/>
            <a:ext cx="1831476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BF70C652-6884-6555-1B88-90A451B6D6A1}"/>
              </a:ext>
            </a:extLst>
          </p:cNvPr>
          <p:cNvSpPr/>
          <p:nvPr/>
        </p:nvSpPr>
        <p:spPr>
          <a:xfrm>
            <a:off x="4179480" y="23888266"/>
            <a:ext cx="1831476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8AA51CE3-FC52-DF00-AAC0-D54BD91953E0}"/>
              </a:ext>
            </a:extLst>
          </p:cNvPr>
          <p:cNvSpPr/>
          <p:nvPr/>
        </p:nvSpPr>
        <p:spPr>
          <a:xfrm>
            <a:off x="4179479" y="25136319"/>
            <a:ext cx="1831476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EBA2570F-E2A6-21FF-811E-EE155942A757}"/>
              </a:ext>
            </a:extLst>
          </p:cNvPr>
          <p:cNvSpPr/>
          <p:nvPr/>
        </p:nvSpPr>
        <p:spPr>
          <a:xfrm>
            <a:off x="4179478" y="26746631"/>
            <a:ext cx="1831476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079AA10F-D240-9F1C-CD11-D2735121642E}"/>
              </a:ext>
            </a:extLst>
          </p:cNvPr>
          <p:cNvSpPr/>
          <p:nvPr/>
        </p:nvSpPr>
        <p:spPr>
          <a:xfrm>
            <a:off x="4193991" y="28370705"/>
            <a:ext cx="1831476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25416C13-31E0-49D7-50A7-2807DD4912D4}"/>
              </a:ext>
            </a:extLst>
          </p:cNvPr>
          <p:cNvSpPr/>
          <p:nvPr/>
        </p:nvSpPr>
        <p:spPr>
          <a:xfrm>
            <a:off x="8741314" y="8332071"/>
            <a:ext cx="15047145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70D95EA6-00DF-0FFD-5183-08932B811038}"/>
              </a:ext>
            </a:extLst>
          </p:cNvPr>
          <p:cNvSpPr/>
          <p:nvPr/>
        </p:nvSpPr>
        <p:spPr>
          <a:xfrm>
            <a:off x="8755827" y="9956145"/>
            <a:ext cx="15047145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49518EAF-4DC6-D5E1-3330-C61AB1824BCE}"/>
              </a:ext>
            </a:extLst>
          </p:cNvPr>
          <p:cNvSpPr/>
          <p:nvPr/>
        </p:nvSpPr>
        <p:spPr>
          <a:xfrm>
            <a:off x="2198914" y="4934115"/>
            <a:ext cx="842554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04C51B3B-4CD6-ADC9-A550-1906CED289BA}"/>
              </a:ext>
            </a:extLst>
          </p:cNvPr>
          <p:cNvSpPr/>
          <p:nvPr/>
        </p:nvSpPr>
        <p:spPr>
          <a:xfrm>
            <a:off x="2198914" y="6194115"/>
            <a:ext cx="842554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04957C11-1DF3-229A-B7BA-0703A95FC448}"/>
              </a:ext>
            </a:extLst>
          </p:cNvPr>
          <p:cNvSpPr/>
          <p:nvPr/>
        </p:nvSpPr>
        <p:spPr>
          <a:xfrm>
            <a:off x="2221822" y="12202080"/>
            <a:ext cx="207189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E460C35F-90BD-F09A-3674-A40698AB452E}"/>
              </a:ext>
            </a:extLst>
          </p:cNvPr>
          <p:cNvSpPr/>
          <p:nvPr/>
        </p:nvSpPr>
        <p:spPr>
          <a:xfrm>
            <a:off x="2221822" y="13119214"/>
            <a:ext cx="207189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607F1A0F-35AC-0499-70D0-C1F58509D1FD}"/>
              </a:ext>
            </a:extLst>
          </p:cNvPr>
          <p:cNvSpPr/>
          <p:nvPr/>
        </p:nvSpPr>
        <p:spPr>
          <a:xfrm>
            <a:off x="2198912" y="10482561"/>
            <a:ext cx="207418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257B2470-1398-2400-51F3-BA420C8F6CCA}"/>
              </a:ext>
            </a:extLst>
          </p:cNvPr>
          <p:cNvSpPr/>
          <p:nvPr/>
        </p:nvSpPr>
        <p:spPr>
          <a:xfrm>
            <a:off x="2198913" y="11112561"/>
            <a:ext cx="207418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962B6809-438F-F9A3-270B-5023C53B227A}"/>
              </a:ext>
            </a:extLst>
          </p:cNvPr>
          <p:cNvSpPr/>
          <p:nvPr/>
        </p:nvSpPr>
        <p:spPr>
          <a:xfrm>
            <a:off x="2244732" y="27105371"/>
            <a:ext cx="20718923" cy="5566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CC2AB935-7DD1-B3DD-1F86-9C0DF854D78A}"/>
              </a:ext>
            </a:extLst>
          </p:cNvPr>
          <p:cNvSpPr/>
          <p:nvPr/>
        </p:nvSpPr>
        <p:spPr>
          <a:xfrm>
            <a:off x="2244732" y="28268274"/>
            <a:ext cx="20718923" cy="5566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A7EC87E4-C681-D3B2-F5FC-142F9E142EE2}"/>
              </a:ext>
            </a:extLst>
          </p:cNvPr>
          <p:cNvSpPr/>
          <p:nvPr/>
        </p:nvSpPr>
        <p:spPr>
          <a:xfrm>
            <a:off x="2221822" y="25385852"/>
            <a:ext cx="20741830" cy="5566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BE67D35E-BF4D-2EEC-D533-D3B5C86F61EE}"/>
              </a:ext>
            </a:extLst>
          </p:cNvPr>
          <p:cNvSpPr/>
          <p:nvPr/>
        </p:nvSpPr>
        <p:spPr>
          <a:xfrm>
            <a:off x="2244732" y="26270447"/>
            <a:ext cx="20741831" cy="5566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CA6835A6-B5F4-673D-037E-D345615F5C57}"/>
              </a:ext>
            </a:extLst>
          </p:cNvPr>
          <p:cNvSpPr/>
          <p:nvPr/>
        </p:nvSpPr>
        <p:spPr>
          <a:xfrm>
            <a:off x="2198912" y="23208718"/>
            <a:ext cx="77288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9401B9BD-8110-BA28-2A50-7811F5C768BB}"/>
              </a:ext>
            </a:extLst>
          </p:cNvPr>
          <p:cNvSpPr/>
          <p:nvPr/>
        </p:nvSpPr>
        <p:spPr>
          <a:xfrm>
            <a:off x="2267644" y="24253157"/>
            <a:ext cx="77288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62D33DF2-DEAE-7E0E-1277-1CC80B80B062}"/>
              </a:ext>
            </a:extLst>
          </p:cNvPr>
          <p:cNvSpPr/>
          <p:nvPr/>
        </p:nvSpPr>
        <p:spPr>
          <a:xfrm>
            <a:off x="8427820" y="21534279"/>
            <a:ext cx="114712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F14611E2-9695-5FCD-64E7-550A573F92CD}"/>
              </a:ext>
            </a:extLst>
          </p:cNvPr>
          <p:cNvSpPr/>
          <p:nvPr/>
        </p:nvSpPr>
        <p:spPr>
          <a:xfrm>
            <a:off x="8427821" y="22164279"/>
            <a:ext cx="114712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771D5396-D27B-AEDC-85D2-12B624ED24F1}"/>
              </a:ext>
            </a:extLst>
          </p:cNvPr>
          <p:cNvSpPr/>
          <p:nvPr/>
        </p:nvSpPr>
        <p:spPr>
          <a:xfrm>
            <a:off x="18810514" y="23314641"/>
            <a:ext cx="42218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581AE07A-67A9-6789-19C9-A84A09383454}"/>
              </a:ext>
            </a:extLst>
          </p:cNvPr>
          <p:cNvSpPr/>
          <p:nvPr/>
        </p:nvSpPr>
        <p:spPr>
          <a:xfrm>
            <a:off x="18879246" y="24359080"/>
            <a:ext cx="42218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446D2E7D-F882-CDC9-8C0E-7ED60541A650}"/>
              </a:ext>
            </a:extLst>
          </p:cNvPr>
          <p:cNvSpPr/>
          <p:nvPr/>
        </p:nvSpPr>
        <p:spPr>
          <a:xfrm>
            <a:off x="2198912" y="8737626"/>
            <a:ext cx="77288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F4335246-CE2B-AB35-9363-B45BB57B1E29}"/>
              </a:ext>
            </a:extLst>
          </p:cNvPr>
          <p:cNvSpPr/>
          <p:nvPr/>
        </p:nvSpPr>
        <p:spPr>
          <a:xfrm>
            <a:off x="2267644" y="9782065"/>
            <a:ext cx="77288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FAD61DE7-B7BF-10B8-7515-2FFB674AA90E}"/>
              </a:ext>
            </a:extLst>
          </p:cNvPr>
          <p:cNvSpPr/>
          <p:nvPr/>
        </p:nvSpPr>
        <p:spPr>
          <a:xfrm>
            <a:off x="8427820" y="7063187"/>
            <a:ext cx="114712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DFC31121-9524-342A-26D1-5297EE03B057}"/>
              </a:ext>
            </a:extLst>
          </p:cNvPr>
          <p:cNvSpPr/>
          <p:nvPr/>
        </p:nvSpPr>
        <p:spPr>
          <a:xfrm>
            <a:off x="8427821" y="7693187"/>
            <a:ext cx="114712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D3532D6E-B46B-F4C4-A7E8-CE8131895BA2}"/>
              </a:ext>
            </a:extLst>
          </p:cNvPr>
          <p:cNvSpPr/>
          <p:nvPr/>
        </p:nvSpPr>
        <p:spPr>
          <a:xfrm>
            <a:off x="18810514" y="8843549"/>
            <a:ext cx="42218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FB13C0F9-5AF5-3CC0-F1A2-CC4F278A2DDD}"/>
              </a:ext>
            </a:extLst>
          </p:cNvPr>
          <p:cNvSpPr/>
          <p:nvPr/>
        </p:nvSpPr>
        <p:spPr>
          <a:xfrm>
            <a:off x="18879246" y="9887988"/>
            <a:ext cx="42218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0;p3">
            <a:extLst>
              <a:ext uri="{FF2B5EF4-FFF2-40B4-BE49-F238E27FC236}">
                <a16:creationId xmlns:a16="http://schemas.microsoft.com/office/drawing/2014/main" id="{C5749EC9-4F77-A928-0235-C130227B958A}"/>
              </a:ext>
            </a:extLst>
          </p:cNvPr>
          <p:cNvSpPr/>
          <p:nvPr/>
        </p:nvSpPr>
        <p:spPr>
          <a:xfrm>
            <a:off x="1570959" y="19238674"/>
            <a:ext cx="842554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0;p3">
            <a:extLst>
              <a:ext uri="{FF2B5EF4-FFF2-40B4-BE49-F238E27FC236}">
                <a16:creationId xmlns:a16="http://schemas.microsoft.com/office/drawing/2014/main" id="{2C5A5318-E2DE-DA66-FA96-4AB24D3B2D82}"/>
              </a:ext>
            </a:extLst>
          </p:cNvPr>
          <p:cNvSpPr/>
          <p:nvPr/>
        </p:nvSpPr>
        <p:spPr>
          <a:xfrm>
            <a:off x="1570959" y="20498674"/>
            <a:ext cx="8425544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00;p3">
            <a:extLst>
              <a:ext uri="{FF2B5EF4-FFF2-40B4-BE49-F238E27FC236}">
                <a16:creationId xmlns:a16="http://schemas.microsoft.com/office/drawing/2014/main" id="{083822EB-C6EE-C4D4-C4C3-EF96AF370313}"/>
              </a:ext>
            </a:extLst>
          </p:cNvPr>
          <p:cNvSpPr/>
          <p:nvPr/>
        </p:nvSpPr>
        <p:spPr>
          <a:xfrm>
            <a:off x="18636784" y="4913006"/>
            <a:ext cx="4221871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00;p3">
            <a:extLst>
              <a:ext uri="{FF2B5EF4-FFF2-40B4-BE49-F238E27FC236}">
                <a16:creationId xmlns:a16="http://schemas.microsoft.com/office/drawing/2014/main" id="{A7B9328B-0C58-B2A9-D929-0C2BC95C151E}"/>
              </a:ext>
            </a:extLst>
          </p:cNvPr>
          <p:cNvSpPr/>
          <p:nvPr/>
        </p:nvSpPr>
        <p:spPr>
          <a:xfrm>
            <a:off x="18636784" y="6173006"/>
            <a:ext cx="4221871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00;p3">
            <a:extLst>
              <a:ext uri="{FF2B5EF4-FFF2-40B4-BE49-F238E27FC236}">
                <a16:creationId xmlns:a16="http://schemas.microsoft.com/office/drawing/2014/main" id="{9D414DC2-FF24-12CF-EEC9-BC0BFD5EEFD8}"/>
              </a:ext>
            </a:extLst>
          </p:cNvPr>
          <p:cNvSpPr/>
          <p:nvPr/>
        </p:nvSpPr>
        <p:spPr>
          <a:xfrm>
            <a:off x="18810513" y="19306205"/>
            <a:ext cx="4221871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00;p3">
            <a:extLst>
              <a:ext uri="{FF2B5EF4-FFF2-40B4-BE49-F238E27FC236}">
                <a16:creationId xmlns:a16="http://schemas.microsoft.com/office/drawing/2014/main" id="{5666B983-1925-6AB9-2DF2-FFA48B243982}"/>
              </a:ext>
            </a:extLst>
          </p:cNvPr>
          <p:cNvSpPr/>
          <p:nvPr/>
        </p:nvSpPr>
        <p:spPr>
          <a:xfrm>
            <a:off x="18810513" y="20566205"/>
            <a:ext cx="4221871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00;p3">
            <a:extLst>
              <a:ext uri="{FF2B5EF4-FFF2-40B4-BE49-F238E27FC236}">
                <a16:creationId xmlns:a16="http://schemas.microsoft.com/office/drawing/2014/main" id="{7B291A18-0107-CA46-A0DC-4DBCD6D802F9}"/>
              </a:ext>
            </a:extLst>
          </p:cNvPr>
          <p:cNvSpPr/>
          <p:nvPr/>
        </p:nvSpPr>
        <p:spPr>
          <a:xfrm>
            <a:off x="8427820" y="2560078"/>
            <a:ext cx="11776066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00;p3">
            <a:extLst>
              <a:ext uri="{FF2B5EF4-FFF2-40B4-BE49-F238E27FC236}">
                <a16:creationId xmlns:a16="http://schemas.microsoft.com/office/drawing/2014/main" id="{17F36A08-9D8D-034C-EE67-6A6C035B4A51}"/>
              </a:ext>
            </a:extLst>
          </p:cNvPr>
          <p:cNvSpPr/>
          <p:nvPr/>
        </p:nvSpPr>
        <p:spPr>
          <a:xfrm>
            <a:off x="1570959" y="1407859"/>
            <a:ext cx="8356812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01;p3">
            <a:extLst>
              <a:ext uri="{FF2B5EF4-FFF2-40B4-BE49-F238E27FC236}">
                <a16:creationId xmlns:a16="http://schemas.microsoft.com/office/drawing/2014/main" id="{CCB31C22-C503-BE75-8527-F73DF4EFFE40}"/>
              </a:ext>
            </a:extLst>
          </p:cNvPr>
          <p:cNvSpPr/>
          <p:nvPr/>
        </p:nvSpPr>
        <p:spPr>
          <a:xfrm>
            <a:off x="2149365" y="16017101"/>
            <a:ext cx="720000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01;p3">
            <a:extLst>
              <a:ext uri="{FF2B5EF4-FFF2-40B4-BE49-F238E27FC236}">
                <a16:creationId xmlns:a16="http://schemas.microsoft.com/office/drawing/2014/main" id="{B46B1509-09CC-BE86-DB2D-6DBC14BA21F7}"/>
              </a:ext>
            </a:extLst>
          </p:cNvPr>
          <p:cNvSpPr/>
          <p:nvPr/>
        </p:nvSpPr>
        <p:spPr>
          <a:xfrm>
            <a:off x="8427819" y="17218346"/>
            <a:ext cx="11471263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1;p3">
            <a:extLst>
              <a:ext uri="{FF2B5EF4-FFF2-40B4-BE49-F238E27FC236}">
                <a16:creationId xmlns:a16="http://schemas.microsoft.com/office/drawing/2014/main" id="{1C300BAF-1DF3-F110-51B0-F71FACB0CB09}"/>
              </a:ext>
            </a:extLst>
          </p:cNvPr>
          <p:cNvSpPr/>
          <p:nvPr/>
        </p:nvSpPr>
        <p:spPr>
          <a:xfrm>
            <a:off x="8427819" y="18526913"/>
            <a:ext cx="1147126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1;p3">
            <a:extLst>
              <a:ext uri="{FF2B5EF4-FFF2-40B4-BE49-F238E27FC236}">
                <a16:creationId xmlns:a16="http://schemas.microsoft.com/office/drawing/2014/main" id="{07EB7867-D980-8A7E-400A-9B63D050845B}"/>
              </a:ext>
            </a:extLst>
          </p:cNvPr>
          <p:cNvSpPr/>
          <p:nvPr/>
        </p:nvSpPr>
        <p:spPr>
          <a:xfrm>
            <a:off x="18636784" y="14296875"/>
            <a:ext cx="446433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01;p3">
            <a:extLst>
              <a:ext uri="{FF2B5EF4-FFF2-40B4-BE49-F238E27FC236}">
                <a16:creationId xmlns:a16="http://schemas.microsoft.com/office/drawing/2014/main" id="{68572023-BDA7-3BB9-0139-749423817CC2}"/>
              </a:ext>
            </a:extLst>
          </p:cNvPr>
          <p:cNvSpPr/>
          <p:nvPr/>
        </p:nvSpPr>
        <p:spPr>
          <a:xfrm>
            <a:off x="18879246" y="15147135"/>
            <a:ext cx="446433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01;p3">
            <a:extLst>
              <a:ext uri="{FF2B5EF4-FFF2-40B4-BE49-F238E27FC236}">
                <a16:creationId xmlns:a16="http://schemas.microsoft.com/office/drawing/2014/main" id="{E3C4F997-4A96-2B8D-24AF-8DFD52F2A694}"/>
              </a:ext>
            </a:extLst>
          </p:cNvPr>
          <p:cNvSpPr/>
          <p:nvPr/>
        </p:nvSpPr>
        <p:spPr>
          <a:xfrm>
            <a:off x="18879246" y="16191065"/>
            <a:ext cx="446433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01;p3">
            <a:extLst>
              <a:ext uri="{FF2B5EF4-FFF2-40B4-BE49-F238E27FC236}">
                <a16:creationId xmlns:a16="http://schemas.microsoft.com/office/drawing/2014/main" id="{650E32C3-2A34-4853-D292-112EB14E2FE4}"/>
              </a:ext>
            </a:extLst>
          </p:cNvPr>
          <p:cNvSpPr/>
          <p:nvPr/>
        </p:nvSpPr>
        <p:spPr>
          <a:xfrm>
            <a:off x="8427819" y="3868309"/>
            <a:ext cx="1147126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01;p3">
            <a:extLst>
              <a:ext uri="{FF2B5EF4-FFF2-40B4-BE49-F238E27FC236}">
                <a16:creationId xmlns:a16="http://schemas.microsoft.com/office/drawing/2014/main" id="{31D14EAA-4B99-D784-0D9F-FD36536F8094}"/>
              </a:ext>
            </a:extLst>
          </p:cNvPr>
          <p:cNvSpPr/>
          <p:nvPr/>
        </p:nvSpPr>
        <p:spPr>
          <a:xfrm>
            <a:off x="18758015" y="1167866"/>
            <a:ext cx="446433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9892DF92-DAC0-8CA7-0BC9-1589AFD12A9F}"/>
              </a:ext>
            </a:extLst>
          </p:cNvPr>
          <p:cNvSpPr/>
          <p:nvPr/>
        </p:nvSpPr>
        <p:spPr>
          <a:xfrm>
            <a:off x="2692214" y="1787445"/>
            <a:ext cx="20870733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BEEE7C27-A8FB-DF35-F6AF-0297A063A3E9}"/>
              </a:ext>
            </a:extLst>
          </p:cNvPr>
          <p:cNvSpPr/>
          <p:nvPr/>
        </p:nvSpPr>
        <p:spPr>
          <a:xfrm>
            <a:off x="2692213" y="3035498"/>
            <a:ext cx="20870733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A50B2315-5F7D-D85E-455E-8D55C782EE5B}"/>
              </a:ext>
            </a:extLst>
          </p:cNvPr>
          <p:cNvSpPr/>
          <p:nvPr/>
        </p:nvSpPr>
        <p:spPr>
          <a:xfrm>
            <a:off x="2692212" y="4645810"/>
            <a:ext cx="20870733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7F8C930B-C23C-DD01-5F00-5610E456169A}"/>
              </a:ext>
            </a:extLst>
          </p:cNvPr>
          <p:cNvSpPr/>
          <p:nvPr/>
        </p:nvSpPr>
        <p:spPr>
          <a:xfrm>
            <a:off x="2706725" y="6269884"/>
            <a:ext cx="20870733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0BFB9BA2-A8AE-14FE-E0DA-618F5B6A2C1B}"/>
              </a:ext>
            </a:extLst>
          </p:cNvPr>
          <p:cNvSpPr/>
          <p:nvPr/>
        </p:nvSpPr>
        <p:spPr>
          <a:xfrm>
            <a:off x="2706724" y="10565383"/>
            <a:ext cx="20870733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36949A19-B8E3-A627-4459-BC147E4C0C14}"/>
              </a:ext>
            </a:extLst>
          </p:cNvPr>
          <p:cNvSpPr/>
          <p:nvPr/>
        </p:nvSpPr>
        <p:spPr>
          <a:xfrm>
            <a:off x="3859440" y="22288066"/>
            <a:ext cx="1831476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7C8EE4CF-8B9D-A59C-59B9-D5EA3B3EA75F}"/>
              </a:ext>
            </a:extLst>
          </p:cNvPr>
          <p:cNvSpPr/>
          <p:nvPr/>
        </p:nvSpPr>
        <p:spPr>
          <a:xfrm>
            <a:off x="3859439" y="23536119"/>
            <a:ext cx="1831476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019B88F8-DFF6-290B-1CBF-3A0F47A8B76E}"/>
              </a:ext>
            </a:extLst>
          </p:cNvPr>
          <p:cNvSpPr/>
          <p:nvPr/>
        </p:nvSpPr>
        <p:spPr>
          <a:xfrm>
            <a:off x="3859438" y="25146431"/>
            <a:ext cx="1831476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6C30C71B-F112-2CB8-A28A-40D007AEE86A}"/>
              </a:ext>
            </a:extLst>
          </p:cNvPr>
          <p:cNvSpPr/>
          <p:nvPr/>
        </p:nvSpPr>
        <p:spPr>
          <a:xfrm>
            <a:off x="3873951" y="26770505"/>
            <a:ext cx="1831476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B8511174-259B-DA9E-49D8-BBFBD6376DF0}"/>
              </a:ext>
            </a:extLst>
          </p:cNvPr>
          <p:cNvSpPr/>
          <p:nvPr/>
        </p:nvSpPr>
        <p:spPr>
          <a:xfrm>
            <a:off x="2889154" y="7504175"/>
            <a:ext cx="20870733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3EAF1B6A-2B49-2308-9CA4-C8A1F680EEDC}"/>
              </a:ext>
            </a:extLst>
          </p:cNvPr>
          <p:cNvSpPr/>
          <p:nvPr/>
        </p:nvSpPr>
        <p:spPr>
          <a:xfrm>
            <a:off x="2903667" y="9128249"/>
            <a:ext cx="20870733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78BF238F-69D2-B64B-BD55-875F126794C1}"/>
              </a:ext>
            </a:extLst>
          </p:cNvPr>
          <p:cNvSpPr/>
          <p:nvPr/>
        </p:nvSpPr>
        <p:spPr>
          <a:xfrm>
            <a:off x="2548073" y="996227"/>
            <a:ext cx="5055414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315C7232-8775-1B33-C979-FCB6E29F5728}"/>
              </a:ext>
            </a:extLst>
          </p:cNvPr>
          <p:cNvSpPr/>
          <p:nvPr/>
        </p:nvSpPr>
        <p:spPr>
          <a:xfrm>
            <a:off x="2548072" y="2244280"/>
            <a:ext cx="5055414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C80E27C1-25BC-3E63-D430-B15CFFDB74F5}"/>
              </a:ext>
            </a:extLst>
          </p:cNvPr>
          <p:cNvSpPr/>
          <p:nvPr/>
        </p:nvSpPr>
        <p:spPr>
          <a:xfrm>
            <a:off x="2548071" y="3854592"/>
            <a:ext cx="5055414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1219F105-BDC7-80F2-BA77-71F39484AE06}"/>
              </a:ext>
            </a:extLst>
          </p:cNvPr>
          <p:cNvSpPr/>
          <p:nvPr/>
        </p:nvSpPr>
        <p:spPr>
          <a:xfrm>
            <a:off x="2562584" y="5478666"/>
            <a:ext cx="5055414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78331F57-059E-FC05-AD42-5A0B50539254}"/>
              </a:ext>
            </a:extLst>
          </p:cNvPr>
          <p:cNvSpPr/>
          <p:nvPr/>
        </p:nvSpPr>
        <p:spPr>
          <a:xfrm>
            <a:off x="2533558" y="10325178"/>
            <a:ext cx="615324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C12DF905-DF22-B2C0-92BB-48B3ADE59A74}"/>
              </a:ext>
            </a:extLst>
          </p:cNvPr>
          <p:cNvSpPr/>
          <p:nvPr/>
        </p:nvSpPr>
        <p:spPr>
          <a:xfrm>
            <a:off x="2533560" y="21922306"/>
            <a:ext cx="615324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CF0F2367-CF0D-D40C-298C-0547EE40A3B0}"/>
              </a:ext>
            </a:extLst>
          </p:cNvPr>
          <p:cNvSpPr/>
          <p:nvPr/>
        </p:nvSpPr>
        <p:spPr>
          <a:xfrm>
            <a:off x="2533559" y="23170359"/>
            <a:ext cx="6153240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93A2E8D2-DCCD-6BF1-C739-E8B1E9655837}"/>
              </a:ext>
            </a:extLst>
          </p:cNvPr>
          <p:cNvSpPr/>
          <p:nvPr/>
        </p:nvSpPr>
        <p:spPr>
          <a:xfrm>
            <a:off x="2533558" y="24780671"/>
            <a:ext cx="6793322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7136FE7D-CCCF-FB78-3DE0-850837E4056E}"/>
              </a:ext>
            </a:extLst>
          </p:cNvPr>
          <p:cNvSpPr/>
          <p:nvPr/>
        </p:nvSpPr>
        <p:spPr>
          <a:xfrm>
            <a:off x="2548071" y="26404745"/>
            <a:ext cx="6793322" cy="12600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206254FA-ADD5-0366-2EAA-CCE50E063892}"/>
              </a:ext>
            </a:extLst>
          </p:cNvPr>
          <p:cNvSpPr/>
          <p:nvPr/>
        </p:nvSpPr>
        <p:spPr>
          <a:xfrm>
            <a:off x="2745013" y="6712957"/>
            <a:ext cx="5055414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97C26373-018D-E8F2-2160-CF19277C4DAF}"/>
              </a:ext>
            </a:extLst>
          </p:cNvPr>
          <p:cNvSpPr/>
          <p:nvPr/>
        </p:nvSpPr>
        <p:spPr>
          <a:xfrm>
            <a:off x="2759526" y="8337031"/>
            <a:ext cx="5055414" cy="16240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1627A899-947D-0DE3-059B-8A8550F1988A}"/>
              </a:ext>
            </a:extLst>
          </p:cNvPr>
          <p:cNvSpPr/>
          <p:nvPr/>
        </p:nvSpPr>
        <p:spPr>
          <a:xfrm>
            <a:off x="8544374" y="1322987"/>
            <a:ext cx="15001425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65C9D1FB-6B5E-9CDE-A179-2A3E8CAC3383}"/>
              </a:ext>
            </a:extLst>
          </p:cNvPr>
          <p:cNvSpPr/>
          <p:nvPr/>
        </p:nvSpPr>
        <p:spPr>
          <a:xfrm>
            <a:off x="8544374" y="2933298"/>
            <a:ext cx="15001425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A4126092-FB20-2ABC-896A-F66C7B8939C3}"/>
              </a:ext>
            </a:extLst>
          </p:cNvPr>
          <p:cNvSpPr/>
          <p:nvPr/>
        </p:nvSpPr>
        <p:spPr>
          <a:xfrm>
            <a:off x="14225453" y="7250621"/>
            <a:ext cx="890886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FA2ADF2B-43E9-6B56-6303-61A97B9B6755}"/>
              </a:ext>
            </a:extLst>
          </p:cNvPr>
          <p:cNvSpPr/>
          <p:nvPr/>
        </p:nvSpPr>
        <p:spPr>
          <a:xfrm>
            <a:off x="14225453" y="8860932"/>
            <a:ext cx="890886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CDDBCD1C-A659-8EA1-9FF2-51F306C3E5CA}"/>
              </a:ext>
            </a:extLst>
          </p:cNvPr>
          <p:cNvSpPr/>
          <p:nvPr/>
        </p:nvSpPr>
        <p:spPr>
          <a:xfrm>
            <a:off x="8623933" y="21820220"/>
            <a:ext cx="15001425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C8710783-BFF1-2153-ADC3-6AD7297AA73D}"/>
              </a:ext>
            </a:extLst>
          </p:cNvPr>
          <p:cNvSpPr/>
          <p:nvPr/>
        </p:nvSpPr>
        <p:spPr>
          <a:xfrm>
            <a:off x="8623933" y="23430531"/>
            <a:ext cx="15001425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3">
            <a:extLst>
              <a:ext uri="{FF2B5EF4-FFF2-40B4-BE49-F238E27FC236}">
                <a16:creationId xmlns:a16="http://schemas.microsoft.com/office/drawing/2014/main" id="{40E1A651-4815-FC91-A886-8E96F8C00906}"/>
              </a:ext>
            </a:extLst>
          </p:cNvPr>
          <p:cNvSpPr/>
          <p:nvPr/>
        </p:nvSpPr>
        <p:spPr>
          <a:xfrm>
            <a:off x="21529224" y="9961104"/>
            <a:ext cx="2096134" cy="103805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3">
            <a:extLst>
              <a:ext uri="{FF2B5EF4-FFF2-40B4-BE49-F238E27FC236}">
                <a16:creationId xmlns:a16="http://schemas.microsoft.com/office/drawing/2014/main" id="{3D104D9B-19A7-ED17-CE29-E561285C58F2}"/>
              </a:ext>
            </a:extLst>
          </p:cNvPr>
          <p:cNvSpPr/>
          <p:nvPr/>
        </p:nvSpPr>
        <p:spPr>
          <a:xfrm>
            <a:off x="14225452" y="24961706"/>
            <a:ext cx="890886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A12464FF-EF0A-4099-58AC-3838BCAB9F37}"/>
              </a:ext>
            </a:extLst>
          </p:cNvPr>
          <p:cNvSpPr/>
          <p:nvPr/>
        </p:nvSpPr>
        <p:spPr>
          <a:xfrm>
            <a:off x="8667104" y="7271921"/>
            <a:ext cx="5055414" cy="14429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D44C34E8-3C81-28FA-623B-4407419C51A6}"/>
              </a:ext>
            </a:extLst>
          </p:cNvPr>
          <p:cNvSpPr/>
          <p:nvPr/>
        </p:nvSpPr>
        <p:spPr>
          <a:xfrm>
            <a:off x="8583111" y="8844919"/>
            <a:ext cx="5055414" cy="14429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267BB842-6158-3688-2A6D-6BC610C1DE6B}"/>
              </a:ext>
            </a:extLst>
          </p:cNvPr>
          <p:cNvSpPr/>
          <p:nvPr/>
        </p:nvSpPr>
        <p:spPr>
          <a:xfrm>
            <a:off x="8544374" y="10378003"/>
            <a:ext cx="13210818" cy="141548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CCCD11EA-9BF1-53E2-2AB6-87F34EE3596F}"/>
              </a:ext>
            </a:extLst>
          </p:cNvPr>
          <p:cNvSpPr/>
          <p:nvPr/>
        </p:nvSpPr>
        <p:spPr>
          <a:xfrm>
            <a:off x="8686798" y="11793489"/>
            <a:ext cx="3457577" cy="12831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696E2CFE-1BD1-6AF4-BE4D-A7BDEC457C14}"/>
              </a:ext>
            </a:extLst>
          </p:cNvPr>
          <p:cNvSpPr/>
          <p:nvPr/>
        </p:nvSpPr>
        <p:spPr>
          <a:xfrm>
            <a:off x="8602805" y="13366487"/>
            <a:ext cx="3457577" cy="12831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11D5AC3F-21DB-118E-8B8C-04FC7B125C80}"/>
              </a:ext>
            </a:extLst>
          </p:cNvPr>
          <p:cNvSpPr/>
          <p:nvPr/>
        </p:nvSpPr>
        <p:spPr>
          <a:xfrm>
            <a:off x="8602805" y="14788222"/>
            <a:ext cx="3457577" cy="12831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8FD6355E-10DA-C5AF-F6A9-00E892D45B18}"/>
              </a:ext>
            </a:extLst>
          </p:cNvPr>
          <p:cNvSpPr/>
          <p:nvPr/>
        </p:nvSpPr>
        <p:spPr>
          <a:xfrm>
            <a:off x="8518812" y="16361220"/>
            <a:ext cx="3457577" cy="12831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E1B53E9E-ED30-FE5D-3A27-5D45C1917D07}"/>
              </a:ext>
            </a:extLst>
          </p:cNvPr>
          <p:cNvSpPr/>
          <p:nvPr/>
        </p:nvSpPr>
        <p:spPr>
          <a:xfrm>
            <a:off x="8751097" y="17734536"/>
            <a:ext cx="14383222" cy="129688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0BFEEA14-AB52-171A-9046-B6DCB3E98F44}"/>
              </a:ext>
            </a:extLst>
          </p:cNvPr>
          <p:cNvSpPr/>
          <p:nvPr/>
        </p:nvSpPr>
        <p:spPr>
          <a:xfrm>
            <a:off x="8667104" y="19307534"/>
            <a:ext cx="14383222" cy="129688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88E7A6FD-0669-24BE-5B31-2B3B502A53E8}"/>
              </a:ext>
            </a:extLst>
          </p:cNvPr>
          <p:cNvSpPr/>
          <p:nvPr/>
        </p:nvSpPr>
        <p:spPr>
          <a:xfrm>
            <a:off x="16235795" y="11724605"/>
            <a:ext cx="3457577" cy="12831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83AEF7A5-A858-E56A-8B15-758D22903C50}"/>
              </a:ext>
            </a:extLst>
          </p:cNvPr>
          <p:cNvSpPr/>
          <p:nvPr/>
        </p:nvSpPr>
        <p:spPr>
          <a:xfrm>
            <a:off x="16151802" y="13297603"/>
            <a:ext cx="3457577" cy="12831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02D66378-A34F-E09F-7ACA-081DEC22B338}"/>
              </a:ext>
            </a:extLst>
          </p:cNvPr>
          <p:cNvSpPr/>
          <p:nvPr/>
        </p:nvSpPr>
        <p:spPr>
          <a:xfrm>
            <a:off x="16151802" y="14719338"/>
            <a:ext cx="3457577" cy="12831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6BC3E415-0C9F-B131-F08F-66C57B3A2E92}"/>
              </a:ext>
            </a:extLst>
          </p:cNvPr>
          <p:cNvSpPr/>
          <p:nvPr/>
        </p:nvSpPr>
        <p:spPr>
          <a:xfrm>
            <a:off x="16067809" y="16292336"/>
            <a:ext cx="3457577" cy="12831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21B64676-82D4-7625-7511-2E46976A7F05}"/>
              </a:ext>
            </a:extLst>
          </p:cNvPr>
          <p:cNvSpPr/>
          <p:nvPr/>
        </p:nvSpPr>
        <p:spPr>
          <a:xfrm>
            <a:off x="9526257" y="25470727"/>
            <a:ext cx="4196261" cy="10398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9;p3">
            <a:extLst>
              <a:ext uri="{FF2B5EF4-FFF2-40B4-BE49-F238E27FC236}">
                <a16:creationId xmlns:a16="http://schemas.microsoft.com/office/drawing/2014/main" id="{E191EB40-6AA1-2147-6969-F8DE311E3BC7}"/>
              </a:ext>
            </a:extLst>
          </p:cNvPr>
          <p:cNvSpPr/>
          <p:nvPr/>
        </p:nvSpPr>
        <p:spPr>
          <a:xfrm>
            <a:off x="9358271" y="26892463"/>
            <a:ext cx="13776048" cy="77228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9;p3">
            <a:extLst>
              <a:ext uri="{FF2B5EF4-FFF2-40B4-BE49-F238E27FC236}">
                <a16:creationId xmlns:a16="http://schemas.microsoft.com/office/drawing/2014/main" id="{4CA03254-913B-BDFA-12D1-7AEEF120D483}"/>
              </a:ext>
            </a:extLst>
          </p:cNvPr>
          <p:cNvSpPr/>
          <p:nvPr/>
        </p:nvSpPr>
        <p:spPr>
          <a:xfrm>
            <a:off x="8518812" y="28189695"/>
            <a:ext cx="15106546" cy="10398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01;p3">
            <a:extLst>
              <a:ext uri="{FF2B5EF4-FFF2-40B4-BE49-F238E27FC236}">
                <a16:creationId xmlns:a16="http://schemas.microsoft.com/office/drawing/2014/main" id="{7D1CD589-54D7-2626-BBA5-6770B67DAFED}"/>
              </a:ext>
            </a:extLst>
          </p:cNvPr>
          <p:cNvSpPr/>
          <p:nvPr/>
        </p:nvSpPr>
        <p:spPr>
          <a:xfrm>
            <a:off x="11973448" y="11721635"/>
            <a:ext cx="3457577" cy="15491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01;p3">
            <a:extLst>
              <a:ext uri="{FF2B5EF4-FFF2-40B4-BE49-F238E27FC236}">
                <a16:creationId xmlns:a16="http://schemas.microsoft.com/office/drawing/2014/main" id="{EF11268E-B1D5-0C88-DDAF-F59E4B8D2D1B}"/>
              </a:ext>
            </a:extLst>
          </p:cNvPr>
          <p:cNvSpPr/>
          <p:nvPr/>
        </p:nvSpPr>
        <p:spPr>
          <a:xfrm>
            <a:off x="12031879" y="13202459"/>
            <a:ext cx="3457577" cy="15491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1;p3">
            <a:extLst>
              <a:ext uri="{FF2B5EF4-FFF2-40B4-BE49-F238E27FC236}">
                <a16:creationId xmlns:a16="http://schemas.microsoft.com/office/drawing/2014/main" id="{DAE59FDE-D4A2-AE39-1278-F2994E737A88}"/>
              </a:ext>
            </a:extLst>
          </p:cNvPr>
          <p:cNvSpPr/>
          <p:nvPr/>
        </p:nvSpPr>
        <p:spPr>
          <a:xfrm>
            <a:off x="12031879" y="14705278"/>
            <a:ext cx="3457577" cy="15491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1;p3">
            <a:extLst>
              <a:ext uri="{FF2B5EF4-FFF2-40B4-BE49-F238E27FC236}">
                <a16:creationId xmlns:a16="http://schemas.microsoft.com/office/drawing/2014/main" id="{4E1D342E-37CC-C4C9-2472-A3E50C8E214A}"/>
              </a:ext>
            </a:extLst>
          </p:cNvPr>
          <p:cNvSpPr/>
          <p:nvPr/>
        </p:nvSpPr>
        <p:spPr>
          <a:xfrm>
            <a:off x="12031879" y="16178967"/>
            <a:ext cx="3457577" cy="15491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01;p3">
            <a:extLst>
              <a:ext uri="{FF2B5EF4-FFF2-40B4-BE49-F238E27FC236}">
                <a16:creationId xmlns:a16="http://schemas.microsoft.com/office/drawing/2014/main" id="{1F563EB9-943D-DEDC-1CCB-E418A4930B24}"/>
              </a:ext>
            </a:extLst>
          </p:cNvPr>
          <p:cNvSpPr/>
          <p:nvPr/>
        </p:nvSpPr>
        <p:spPr>
          <a:xfrm>
            <a:off x="19482604" y="11784069"/>
            <a:ext cx="3457577" cy="15491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01;p3">
            <a:extLst>
              <a:ext uri="{FF2B5EF4-FFF2-40B4-BE49-F238E27FC236}">
                <a16:creationId xmlns:a16="http://schemas.microsoft.com/office/drawing/2014/main" id="{9A1D9093-D143-4E7B-E432-3B3C1D38EDEA}"/>
              </a:ext>
            </a:extLst>
          </p:cNvPr>
          <p:cNvSpPr/>
          <p:nvPr/>
        </p:nvSpPr>
        <p:spPr>
          <a:xfrm>
            <a:off x="19541035" y="13264893"/>
            <a:ext cx="3457577" cy="15491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01;p3">
            <a:extLst>
              <a:ext uri="{FF2B5EF4-FFF2-40B4-BE49-F238E27FC236}">
                <a16:creationId xmlns:a16="http://schemas.microsoft.com/office/drawing/2014/main" id="{8DAE7A6B-5FC0-B8D1-063F-834E2DAB317D}"/>
              </a:ext>
            </a:extLst>
          </p:cNvPr>
          <p:cNvSpPr/>
          <p:nvPr/>
        </p:nvSpPr>
        <p:spPr>
          <a:xfrm>
            <a:off x="19541035" y="14767712"/>
            <a:ext cx="3457577" cy="15491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01;p3">
            <a:extLst>
              <a:ext uri="{FF2B5EF4-FFF2-40B4-BE49-F238E27FC236}">
                <a16:creationId xmlns:a16="http://schemas.microsoft.com/office/drawing/2014/main" id="{4C1E0E7A-4275-0280-F412-F61DCB60AACA}"/>
              </a:ext>
            </a:extLst>
          </p:cNvPr>
          <p:cNvSpPr/>
          <p:nvPr/>
        </p:nvSpPr>
        <p:spPr>
          <a:xfrm>
            <a:off x="19541035" y="16241401"/>
            <a:ext cx="3457577" cy="15491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01;p3">
            <a:extLst>
              <a:ext uri="{FF2B5EF4-FFF2-40B4-BE49-F238E27FC236}">
                <a16:creationId xmlns:a16="http://schemas.microsoft.com/office/drawing/2014/main" id="{3B9B1E80-449A-BA03-2C8E-F15D1EFC94A3}"/>
              </a:ext>
            </a:extLst>
          </p:cNvPr>
          <p:cNvSpPr/>
          <p:nvPr/>
        </p:nvSpPr>
        <p:spPr>
          <a:xfrm>
            <a:off x="8451793" y="5673403"/>
            <a:ext cx="14682526" cy="135871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00;p3">
            <a:extLst>
              <a:ext uri="{FF2B5EF4-FFF2-40B4-BE49-F238E27FC236}">
                <a16:creationId xmlns:a16="http://schemas.microsoft.com/office/drawing/2014/main" id="{0F8F8B02-47CF-51F1-50E1-919FCB105920}"/>
              </a:ext>
            </a:extLst>
          </p:cNvPr>
          <p:cNvSpPr/>
          <p:nvPr/>
        </p:nvSpPr>
        <p:spPr>
          <a:xfrm>
            <a:off x="8686798" y="4228425"/>
            <a:ext cx="15001425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98;p3">
            <a:extLst>
              <a:ext uri="{FF2B5EF4-FFF2-40B4-BE49-F238E27FC236}">
                <a16:creationId xmlns:a16="http://schemas.microsoft.com/office/drawing/2014/main" id="{5862D335-4388-7F34-1048-C33D0080509C}"/>
              </a:ext>
            </a:extLst>
          </p:cNvPr>
          <p:cNvSpPr/>
          <p:nvPr/>
        </p:nvSpPr>
        <p:spPr>
          <a:xfrm>
            <a:off x="8583111" y="20572167"/>
            <a:ext cx="14551208" cy="138077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66D5FCEC-553B-2BC0-ED34-3571F4799C2B}"/>
              </a:ext>
            </a:extLst>
          </p:cNvPr>
          <p:cNvSpPr/>
          <p:nvPr/>
        </p:nvSpPr>
        <p:spPr>
          <a:xfrm>
            <a:off x="2438052" y="1358088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795A36B0-5935-B61C-9D5B-94AC21DC0A7B}"/>
              </a:ext>
            </a:extLst>
          </p:cNvPr>
          <p:cNvSpPr/>
          <p:nvPr/>
        </p:nvSpPr>
        <p:spPr>
          <a:xfrm>
            <a:off x="2438052" y="2968399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B7C445E8-FC82-2216-D26B-BE48A684D0EA}"/>
              </a:ext>
            </a:extLst>
          </p:cNvPr>
          <p:cNvSpPr/>
          <p:nvPr/>
        </p:nvSpPr>
        <p:spPr>
          <a:xfrm>
            <a:off x="2438052" y="10788573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20E1A1C1-6EBF-7088-1B3D-C0883A7BFDDE}"/>
              </a:ext>
            </a:extLst>
          </p:cNvPr>
          <p:cNvSpPr/>
          <p:nvPr/>
        </p:nvSpPr>
        <p:spPr>
          <a:xfrm>
            <a:off x="2354059" y="12361571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FBFBCCDD-520C-46D5-8711-2DF5E675153A}"/>
              </a:ext>
            </a:extLst>
          </p:cNvPr>
          <p:cNvSpPr/>
          <p:nvPr/>
        </p:nvSpPr>
        <p:spPr>
          <a:xfrm>
            <a:off x="2354059" y="13783306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1A6BA0B9-7771-6464-99E6-5C5D8E876DA7}"/>
              </a:ext>
            </a:extLst>
          </p:cNvPr>
          <p:cNvSpPr/>
          <p:nvPr/>
        </p:nvSpPr>
        <p:spPr>
          <a:xfrm>
            <a:off x="2270066" y="15356304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C8C670EE-B4D6-B0D8-08E8-9E50DC4D1269}"/>
              </a:ext>
            </a:extLst>
          </p:cNvPr>
          <p:cNvSpPr/>
          <p:nvPr/>
        </p:nvSpPr>
        <p:spPr>
          <a:xfrm>
            <a:off x="2606038" y="4548465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41325EFE-9C3E-0A3B-5A63-A989E8999A41}"/>
              </a:ext>
            </a:extLst>
          </p:cNvPr>
          <p:cNvSpPr/>
          <p:nvPr/>
        </p:nvSpPr>
        <p:spPr>
          <a:xfrm>
            <a:off x="2438052" y="21691543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7FC19C8E-98D4-3D42-5D53-2AA907A6F3C7}"/>
              </a:ext>
            </a:extLst>
          </p:cNvPr>
          <p:cNvSpPr/>
          <p:nvPr/>
        </p:nvSpPr>
        <p:spPr>
          <a:xfrm>
            <a:off x="2438052" y="23301854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FC1F8F81-1066-EB1F-FB0B-BAD74C457E47}"/>
              </a:ext>
            </a:extLst>
          </p:cNvPr>
          <p:cNvSpPr/>
          <p:nvPr/>
        </p:nvSpPr>
        <p:spPr>
          <a:xfrm>
            <a:off x="2606038" y="24881920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8FE99E0D-2DE1-DE79-7ADA-5B0638E14AE8}"/>
              </a:ext>
            </a:extLst>
          </p:cNvPr>
          <p:cNvSpPr/>
          <p:nvPr/>
        </p:nvSpPr>
        <p:spPr>
          <a:xfrm>
            <a:off x="2438052" y="7459315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4C06FC81-520A-4523-3689-4EDCAAFCF910}"/>
              </a:ext>
            </a:extLst>
          </p:cNvPr>
          <p:cNvSpPr/>
          <p:nvPr/>
        </p:nvSpPr>
        <p:spPr>
          <a:xfrm>
            <a:off x="2438052" y="9069626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84A95EFE-B226-47C6-6641-745A126AD7E7}"/>
              </a:ext>
            </a:extLst>
          </p:cNvPr>
          <p:cNvSpPr/>
          <p:nvPr/>
        </p:nvSpPr>
        <p:spPr>
          <a:xfrm>
            <a:off x="2270066" y="16512524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13556B70-5D75-97C9-914C-20E0C7F1FE71}"/>
              </a:ext>
            </a:extLst>
          </p:cNvPr>
          <p:cNvSpPr/>
          <p:nvPr/>
        </p:nvSpPr>
        <p:spPr>
          <a:xfrm>
            <a:off x="2186073" y="18085522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CA58B980-0083-5484-B08C-8948ACB51D34}"/>
              </a:ext>
            </a:extLst>
          </p:cNvPr>
          <p:cNvSpPr/>
          <p:nvPr/>
        </p:nvSpPr>
        <p:spPr>
          <a:xfrm>
            <a:off x="2186073" y="19507257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2D861774-5ADC-7012-28DE-9521A99B260A}"/>
              </a:ext>
            </a:extLst>
          </p:cNvPr>
          <p:cNvSpPr/>
          <p:nvPr/>
        </p:nvSpPr>
        <p:spPr>
          <a:xfrm>
            <a:off x="2186073" y="27064565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27C754BC-06E3-1B21-DD0C-138EC8725371}"/>
              </a:ext>
            </a:extLst>
          </p:cNvPr>
          <p:cNvSpPr/>
          <p:nvPr/>
        </p:nvSpPr>
        <p:spPr>
          <a:xfrm>
            <a:off x="2354059" y="28220785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65D0AE99-E0D6-FBC2-3E65-EF4BA29B17D0}"/>
              </a:ext>
            </a:extLst>
          </p:cNvPr>
          <p:cNvSpPr/>
          <p:nvPr/>
        </p:nvSpPr>
        <p:spPr>
          <a:xfrm>
            <a:off x="2186073" y="6323989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22AC91C0-9BA3-0C7E-F93D-BCB495CB2F70}"/>
              </a:ext>
            </a:extLst>
          </p:cNvPr>
          <p:cNvSpPr/>
          <p:nvPr/>
        </p:nvSpPr>
        <p:spPr>
          <a:xfrm>
            <a:off x="2545931" y="20559627"/>
            <a:ext cx="14551208" cy="138077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91A2E99A-E4A4-D14D-84C1-2B344BAA166E}"/>
              </a:ext>
            </a:extLst>
          </p:cNvPr>
          <p:cNvSpPr/>
          <p:nvPr/>
        </p:nvSpPr>
        <p:spPr>
          <a:xfrm>
            <a:off x="2438052" y="1038048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377DDEA6-5E10-A76C-749C-C46BB0992580}"/>
              </a:ext>
            </a:extLst>
          </p:cNvPr>
          <p:cNvSpPr/>
          <p:nvPr/>
        </p:nvSpPr>
        <p:spPr>
          <a:xfrm>
            <a:off x="2438052" y="2648359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2EEC866C-1BC4-1171-00E7-DCE93C4B32AB}"/>
              </a:ext>
            </a:extLst>
          </p:cNvPr>
          <p:cNvSpPr/>
          <p:nvPr/>
        </p:nvSpPr>
        <p:spPr>
          <a:xfrm>
            <a:off x="2270066" y="9724398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A64EACC2-8690-1BB8-3704-75E6FC93880B}"/>
              </a:ext>
            </a:extLst>
          </p:cNvPr>
          <p:cNvSpPr/>
          <p:nvPr/>
        </p:nvSpPr>
        <p:spPr>
          <a:xfrm>
            <a:off x="2606038" y="4228425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276DD9BB-7B83-416B-4E9E-120BFB8CCEE7}"/>
              </a:ext>
            </a:extLst>
          </p:cNvPr>
          <p:cNvSpPr/>
          <p:nvPr/>
        </p:nvSpPr>
        <p:spPr>
          <a:xfrm>
            <a:off x="2522045" y="22346391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3604815A-8779-D2F7-F709-542BE676FE19}"/>
              </a:ext>
            </a:extLst>
          </p:cNvPr>
          <p:cNvSpPr/>
          <p:nvPr/>
        </p:nvSpPr>
        <p:spPr>
          <a:xfrm>
            <a:off x="2438052" y="24069923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24771614-09EB-EB5A-CE7F-68A1C35ECC24}"/>
              </a:ext>
            </a:extLst>
          </p:cNvPr>
          <p:cNvSpPr/>
          <p:nvPr/>
        </p:nvSpPr>
        <p:spPr>
          <a:xfrm>
            <a:off x="2354059" y="25407224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8D672484-4EED-7A7B-A9AE-4A6415EB23D9}"/>
              </a:ext>
            </a:extLst>
          </p:cNvPr>
          <p:cNvSpPr/>
          <p:nvPr/>
        </p:nvSpPr>
        <p:spPr>
          <a:xfrm>
            <a:off x="2270066" y="27005723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BC0FEAD6-435F-5DE1-199F-38454CE4AEE8}"/>
              </a:ext>
            </a:extLst>
          </p:cNvPr>
          <p:cNvSpPr/>
          <p:nvPr/>
        </p:nvSpPr>
        <p:spPr>
          <a:xfrm>
            <a:off x="2438052" y="28161943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F7B54E1C-12DF-AE2E-B757-0378018602D3}"/>
              </a:ext>
            </a:extLst>
          </p:cNvPr>
          <p:cNvSpPr/>
          <p:nvPr/>
        </p:nvSpPr>
        <p:spPr>
          <a:xfrm>
            <a:off x="2102080" y="16611675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2C8D4158-CC68-1650-005E-A80C0533FB89}"/>
              </a:ext>
            </a:extLst>
          </p:cNvPr>
          <p:cNvSpPr/>
          <p:nvPr/>
        </p:nvSpPr>
        <p:spPr>
          <a:xfrm>
            <a:off x="2270066" y="17767895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58A66F4E-54FA-6352-2AD0-1EEF76FEC166}"/>
              </a:ext>
            </a:extLst>
          </p:cNvPr>
          <p:cNvSpPr/>
          <p:nvPr/>
        </p:nvSpPr>
        <p:spPr>
          <a:xfrm>
            <a:off x="2354059" y="10880618"/>
            <a:ext cx="8755901" cy="83016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06247C1B-60D2-86FD-9A40-5E3387BBAE49}"/>
              </a:ext>
            </a:extLst>
          </p:cNvPr>
          <p:cNvSpPr/>
          <p:nvPr/>
        </p:nvSpPr>
        <p:spPr>
          <a:xfrm>
            <a:off x="2354059" y="12158555"/>
            <a:ext cx="8755901" cy="105452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5FEC9F7D-4701-FB02-CCF9-AAF823088DD1}"/>
              </a:ext>
            </a:extLst>
          </p:cNvPr>
          <p:cNvSpPr/>
          <p:nvPr/>
        </p:nvSpPr>
        <p:spPr>
          <a:xfrm>
            <a:off x="2354059" y="14900678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05226FBC-7D49-DBD2-E296-3F60AA6D5AE7}"/>
              </a:ext>
            </a:extLst>
          </p:cNvPr>
          <p:cNvSpPr/>
          <p:nvPr/>
        </p:nvSpPr>
        <p:spPr>
          <a:xfrm>
            <a:off x="2522045" y="13405959"/>
            <a:ext cx="4198795" cy="12001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8182406E-7371-FC6B-F91B-511FCB8580ED}"/>
              </a:ext>
            </a:extLst>
          </p:cNvPr>
          <p:cNvSpPr/>
          <p:nvPr/>
        </p:nvSpPr>
        <p:spPr>
          <a:xfrm>
            <a:off x="15156005" y="10858679"/>
            <a:ext cx="4198795" cy="12001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08DDE17A-C1C0-27DA-E2E7-8AC8F9919AA8}"/>
              </a:ext>
            </a:extLst>
          </p:cNvPr>
          <p:cNvSpPr/>
          <p:nvPr/>
        </p:nvSpPr>
        <p:spPr>
          <a:xfrm>
            <a:off x="15156005" y="12241450"/>
            <a:ext cx="4198795" cy="12001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F4C5F197-C90C-783B-7C1B-FBED5AC7F838}"/>
              </a:ext>
            </a:extLst>
          </p:cNvPr>
          <p:cNvSpPr/>
          <p:nvPr/>
        </p:nvSpPr>
        <p:spPr>
          <a:xfrm>
            <a:off x="8744641" y="6607845"/>
            <a:ext cx="2822519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DE09C798-1BA1-CDBB-0306-A914E3ECFA81}"/>
              </a:ext>
            </a:extLst>
          </p:cNvPr>
          <p:cNvSpPr/>
          <p:nvPr/>
        </p:nvSpPr>
        <p:spPr>
          <a:xfrm>
            <a:off x="8744641" y="7991806"/>
            <a:ext cx="2822519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65CFA627-AEF7-F985-82CE-437C1549926F}"/>
              </a:ext>
            </a:extLst>
          </p:cNvPr>
          <p:cNvSpPr/>
          <p:nvPr/>
        </p:nvSpPr>
        <p:spPr>
          <a:xfrm>
            <a:off x="2606038" y="5271278"/>
            <a:ext cx="4663442" cy="13476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D5E7BE38-1821-6710-752B-4C96E8241334}"/>
              </a:ext>
            </a:extLst>
          </p:cNvPr>
          <p:cNvSpPr/>
          <p:nvPr/>
        </p:nvSpPr>
        <p:spPr>
          <a:xfrm>
            <a:off x="2606038" y="6607845"/>
            <a:ext cx="5970617" cy="1332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C5582E8B-DCED-22AF-E6D6-96C82EA48D67}"/>
              </a:ext>
            </a:extLst>
          </p:cNvPr>
          <p:cNvSpPr/>
          <p:nvPr/>
        </p:nvSpPr>
        <p:spPr>
          <a:xfrm>
            <a:off x="2438052" y="7876240"/>
            <a:ext cx="5970617" cy="13320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B4ADC4F1-BFCB-69C9-2383-A4DD7264F393}"/>
              </a:ext>
            </a:extLst>
          </p:cNvPr>
          <p:cNvSpPr/>
          <p:nvPr/>
        </p:nvSpPr>
        <p:spPr>
          <a:xfrm>
            <a:off x="11700162" y="6632110"/>
            <a:ext cx="12336609" cy="127816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05EF8B9E-DAEF-C91F-E8D7-624450E3F82E}"/>
              </a:ext>
            </a:extLst>
          </p:cNvPr>
          <p:cNvSpPr/>
          <p:nvPr/>
        </p:nvSpPr>
        <p:spPr>
          <a:xfrm>
            <a:off x="11532176" y="7900505"/>
            <a:ext cx="12336609" cy="127816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1;p3">
            <a:extLst>
              <a:ext uri="{FF2B5EF4-FFF2-40B4-BE49-F238E27FC236}">
                <a16:creationId xmlns:a16="http://schemas.microsoft.com/office/drawing/2014/main" id="{3F196823-7251-67A4-120B-4583D348AB68}"/>
              </a:ext>
            </a:extLst>
          </p:cNvPr>
          <p:cNvSpPr/>
          <p:nvPr/>
        </p:nvSpPr>
        <p:spPr>
          <a:xfrm>
            <a:off x="11450003" y="10719923"/>
            <a:ext cx="3717961" cy="154683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1;p3">
            <a:extLst>
              <a:ext uri="{FF2B5EF4-FFF2-40B4-BE49-F238E27FC236}">
                <a16:creationId xmlns:a16="http://schemas.microsoft.com/office/drawing/2014/main" id="{216B7632-7601-2F2A-2F93-0049536123B5}"/>
              </a:ext>
            </a:extLst>
          </p:cNvPr>
          <p:cNvSpPr/>
          <p:nvPr/>
        </p:nvSpPr>
        <p:spPr>
          <a:xfrm>
            <a:off x="11508434" y="12200747"/>
            <a:ext cx="3717961" cy="154683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1;p3">
            <a:extLst>
              <a:ext uri="{FF2B5EF4-FFF2-40B4-BE49-F238E27FC236}">
                <a16:creationId xmlns:a16="http://schemas.microsoft.com/office/drawing/2014/main" id="{12A09CDA-7895-D265-2E7B-E6B431864E88}"/>
              </a:ext>
            </a:extLst>
          </p:cNvPr>
          <p:cNvSpPr/>
          <p:nvPr/>
        </p:nvSpPr>
        <p:spPr>
          <a:xfrm>
            <a:off x="19351768" y="10782357"/>
            <a:ext cx="4198795" cy="154683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1;p3">
            <a:extLst>
              <a:ext uri="{FF2B5EF4-FFF2-40B4-BE49-F238E27FC236}">
                <a16:creationId xmlns:a16="http://schemas.microsoft.com/office/drawing/2014/main" id="{5F70748E-C716-0E88-AEE7-2151704D08CA}"/>
              </a:ext>
            </a:extLst>
          </p:cNvPr>
          <p:cNvSpPr/>
          <p:nvPr/>
        </p:nvSpPr>
        <p:spPr>
          <a:xfrm>
            <a:off x="19410199" y="12263181"/>
            <a:ext cx="4198795" cy="154683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1;p3">
            <a:extLst>
              <a:ext uri="{FF2B5EF4-FFF2-40B4-BE49-F238E27FC236}">
                <a16:creationId xmlns:a16="http://schemas.microsoft.com/office/drawing/2014/main" id="{A1FD589F-7BEC-B5B0-1C38-202356CE5384}"/>
              </a:ext>
            </a:extLst>
          </p:cNvPr>
          <p:cNvSpPr/>
          <p:nvPr/>
        </p:nvSpPr>
        <p:spPr>
          <a:xfrm>
            <a:off x="7706480" y="13441584"/>
            <a:ext cx="16498277" cy="13956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1;p3">
            <a:extLst>
              <a:ext uri="{FF2B5EF4-FFF2-40B4-BE49-F238E27FC236}">
                <a16:creationId xmlns:a16="http://schemas.microsoft.com/office/drawing/2014/main" id="{2FCDF2F9-8BCA-D88D-CC14-677AE95320C2}"/>
              </a:ext>
            </a:extLst>
          </p:cNvPr>
          <p:cNvSpPr/>
          <p:nvPr/>
        </p:nvSpPr>
        <p:spPr>
          <a:xfrm>
            <a:off x="7706479" y="5410665"/>
            <a:ext cx="16498277" cy="13956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8DEF9FDC-857B-C154-4DBC-F4C3BEE4179D}"/>
              </a:ext>
            </a:extLst>
          </p:cNvPr>
          <p:cNvSpPr/>
          <p:nvPr/>
        </p:nvSpPr>
        <p:spPr>
          <a:xfrm>
            <a:off x="2419347" y="19962180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8;p3">
            <a:extLst>
              <a:ext uri="{FF2B5EF4-FFF2-40B4-BE49-F238E27FC236}">
                <a16:creationId xmlns:a16="http://schemas.microsoft.com/office/drawing/2014/main" id="{9D150947-9CAD-0051-0745-629232584EBB}"/>
              </a:ext>
            </a:extLst>
          </p:cNvPr>
          <p:cNvSpPr/>
          <p:nvPr/>
        </p:nvSpPr>
        <p:spPr>
          <a:xfrm>
            <a:off x="2438052" y="21166234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8;p3">
            <a:extLst>
              <a:ext uri="{FF2B5EF4-FFF2-40B4-BE49-F238E27FC236}">
                <a16:creationId xmlns:a16="http://schemas.microsoft.com/office/drawing/2014/main" id="{58146A91-4C36-25CD-0809-AF71A4C1ACF4}"/>
              </a:ext>
            </a:extLst>
          </p:cNvPr>
          <p:cNvSpPr/>
          <p:nvPr/>
        </p:nvSpPr>
        <p:spPr>
          <a:xfrm>
            <a:off x="2606038" y="19033942"/>
            <a:ext cx="210029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51CE9C2E-80C6-EB03-E122-20DB6C7B5800}"/>
              </a:ext>
            </a:extLst>
          </p:cNvPr>
          <p:cNvSpPr/>
          <p:nvPr/>
        </p:nvSpPr>
        <p:spPr>
          <a:xfrm>
            <a:off x="2438052" y="1038048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938B7579-88F9-6C1A-81E4-E2D13D760DB3}"/>
              </a:ext>
            </a:extLst>
          </p:cNvPr>
          <p:cNvSpPr/>
          <p:nvPr/>
        </p:nvSpPr>
        <p:spPr>
          <a:xfrm>
            <a:off x="2438052" y="2648359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AE34E6C0-7C35-C137-66DC-BB521204A9E3}"/>
              </a:ext>
            </a:extLst>
          </p:cNvPr>
          <p:cNvSpPr/>
          <p:nvPr/>
        </p:nvSpPr>
        <p:spPr>
          <a:xfrm>
            <a:off x="2606038" y="4228425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0D3A97FE-E4C3-6A1A-32B1-5C789DFFD250}"/>
              </a:ext>
            </a:extLst>
          </p:cNvPr>
          <p:cNvSpPr/>
          <p:nvPr/>
        </p:nvSpPr>
        <p:spPr>
          <a:xfrm>
            <a:off x="2438052" y="21764448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8112ADF4-960F-C780-FD86-428CF1A65B21}"/>
              </a:ext>
            </a:extLst>
          </p:cNvPr>
          <p:cNvSpPr/>
          <p:nvPr/>
        </p:nvSpPr>
        <p:spPr>
          <a:xfrm>
            <a:off x="2438052" y="23374759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B22AA055-0BAE-7D26-71A3-78224FCD5834}"/>
              </a:ext>
            </a:extLst>
          </p:cNvPr>
          <p:cNvSpPr/>
          <p:nvPr/>
        </p:nvSpPr>
        <p:spPr>
          <a:xfrm>
            <a:off x="2606038" y="24954825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8C3CB536-4F8D-F6E3-D7DB-4D4BD9BBCC5E}"/>
              </a:ext>
            </a:extLst>
          </p:cNvPr>
          <p:cNvSpPr/>
          <p:nvPr/>
        </p:nvSpPr>
        <p:spPr>
          <a:xfrm>
            <a:off x="2438052" y="7100079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8ECD7C06-544C-54F4-51D0-BCDCD92EB1D3}"/>
              </a:ext>
            </a:extLst>
          </p:cNvPr>
          <p:cNvSpPr/>
          <p:nvPr/>
        </p:nvSpPr>
        <p:spPr>
          <a:xfrm>
            <a:off x="2438052" y="8710390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48D0E00A-166F-CD11-A847-7CB03D9D2C77}"/>
              </a:ext>
            </a:extLst>
          </p:cNvPr>
          <p:cNvSpPr/>
          <p:nvPr/>
        </p:nvSpPr>
        <p:spPr>
          <a:xfrm>
            <a:off x="2312063" y="12238558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8C308810-770E-8740-F8A5-C28934872107}"/>
              </a:ext>
            </a:extLst>
          </p:cNvPr>
          <p:cNvSpPr/>
          <p:nvPr/>
        </p:nvSpPr>
        <p:spPr>
          <a:xfrm>
            <a:off x="2480049" y="13394778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DD661CD5-2706-3504-9992-5AE1DD989B73}"/>
              </a:ext>
            </a:extLst>
          </p:cNvPr>
          <p:cNvSpPr/>
          <p:nvPr/>
        </p:nvSpPr>
        <p:spPr>
          <a:xfrm>
            <a:off x="2564042" y="10527561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70347BA0-F20F-87E4-1305-DE2F092541B4}"/>
              </a:ext>
            </a:extLst>
          </p:cNvPr>
          <p:cNvSpPr/>
          <p:nvPr/>
        </p:nvSpPr>
        <p:spPr>
          <a:xfrm>
            <a:off x="2060084" y="16827900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3C6FD2D4-6BB8-35F4-06BE-4FF6AEE7A1C1}"/>
              </a:ext>
            </a:extLst>
          </p:cNvPr>
          <p:cNvSpPr/>
          <p:nvPr/>
        </p:nvSpPr>
        <p:spPr>
          <a:xfrm>
            <a:off x="2228070" y="17984120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62135F5C-3E16-613E-528F-5541FFA2EC42}"/>
              </a:ext>
            </a:extLst>
          </p:cNvPr>
          <p:cNvSpPr/>
          <p:nvPr/>
        </p:nvSpPr>
        <p:spPr>
          <a:xfrm>
            <a:off x="2312063" y="15116903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E451CD0E-A654-7EBB-2768-C871E86231A3}"/>
              </a:ext>
            </a:extLst>
          </p:cNvPr>
          <p:cNvSpPr/>
          <p:nvPr/>
        </p:nvSpPr>
        <p:spPr>
          <a:xfrm>
            <a:off x="2312063" y="28632943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3100B0FF-C3EC-768A-ACA4-CA0797B4A7ED}"/>
              </a:ext>
            </a:extLst>
          </p:cNvPr>
          <p:cNvSpPr/>
          <p:nvPr/>
        </p:nvSpPr>
        <p:spPr>
          <a:xfrm>
            <a:off x="2438052" y="19695117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84210322-92CA-EFA7-618B-096E3829A2DC}"/>
              </a:ext>
            </a:extLst>
          </p:cNvPr>
          <p:cNvSpPr/>
          <p:nvPr/>
        </p:nvSpPr>
        <p:spPr>
          <a:xfrm>
            <a:off x="2564042" y="26921946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ED1277D1-7DBA-386C-F681-28239B1E589D}"/>
              </a:ext>
            </a:extLst>
          </p:cNvPr>
          <p:cNvSpPr/>
          <p:nvPr/>
        </p:nvSpPr>
        <p:spPr>
          <a:xfrm>
            <a:off x="2312063" y="6178389"/>
            <a:ext cx="21682712" cy="692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E918ECEA-BF17-9231-E2C0-61385C06619F}"/>
              </a:ext>
            </a:extLst>
          </p:cNvPr>
          <p:cNvSpPr/>
          <p:nvPr/>
        </p:nvSpPr>
        <p:spPr>
          <a:xfrm>
            <a:off x="2480048" y="20823171"/>
            <a:ext cx="177281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D2E5355F-EEB7-371E-23A0-E78C44D03363}"/>
              </a:ext>
            </a:extLst>
          </p:cNvPr>
          <p:cNvSpPr/>
          <p:nvPr/>
        </p:nvSpPr>
        <p:spPr>
          <a:xfrm>
            <a:off x="2228070" y="17027197"/>
            <a:ext cx="1228751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A4A35E61-0F4D-3C7C-B653-D6BD44B3909B}"/>
              </a:ext>
            </a:extLst>
          </p:cNvPr>
          <p:cNvSpPr/>
          <p:nvPr/>
        </p:nvSpPr>
        <p:spPr>
          <a:xfrm>
            <a:off x="2396056" y="18183417"/>
            <a:ext cx="1228751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3C280F8D-D82A-3953-BD0F-E7730E2AF8A7}"/>
              </a:ext>
            </a:extLst>
          </p:cNvPr>
          <p:cNvSpPr/>
          <p:nvPr/>
        </p:nvSpPr>
        <p:spPr>
          <a:xfrm>
            <a:off x="2480049" y="15316200"/>
            <a:ext cx="1228751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BBCD2F14-F446-54F7-FC91-72EBDCC9E27A}"/>
              </a:ext>
            </a:extLst>
          </p:cNvPr>
          <p:cNvSpPr/>
          <p:nvPr/>
        </p:nvSpPr>
        <p:spPr>
          <a:xfrm>
            <a:off x="2606038" y="19894414"/>
            <a:ext cx="1228751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64F7BF33-DF57-2915-7D96-73189FC5A870}"/>
              </a:ext>
            </a:extLst>
          </p:cNvPr>
          <p:cNvSpPr/>
          <p:nvPr/>
        </p:nvSpPr>
        <p:spPr>
          <a:xfrm>
            <a:off x="2228069" y="13709391"/>
            <a:ext cx="1228751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4D2E2F2F-C737-7FDC-DE92-EA817D8B1187}"/>
              </a:ext>
            </a:extLst>
          </p:cNvPr>
          <p:cNvSpPr/>
          <p:nvPr/>
        </p:nvSpPr>
        <p:spPr>
          <a:xfrm>
            <a:off x="2396055" y="12253046"/>
            <a:ext cx="1228751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A5146DDE-1BFB-6FA7-4F66-A8B833358424}"/>
              </a:ext>
            </a:extLst>
          </p:cNvPr>
          <p:cNvSpPr/>
          <p:nvPr/>
        </p:nvSpPr>
        <p:spPr>
          <a:xfrm>
            <a:off x="2396054" y="6185022"/>
            <a:ext cx="1228751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9DC42292-A0FF-5ED6-6465-50B78A039E18}"/>
              </a:ext>
            </a:extLst>
          </p:cNvPr>
          <p:cNvSpPr/>
          <p:nvPr/>
        </p:nvSpPr>
        <p:spPr>
          <a:xfrm>
            <a:off x="1877549" y="11096826"/>
            <a:ext cx="12287511" cy="11107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3DE1F6B5-EA1B-BCFB-31E1-56FC1954A477}"/>
              </a:ext>
            </a:extLst>
          </p:cNvPr>
          <p:cNvSpPr/>
          <p:nvPr/>
        </p:nvSpPr>
        <p:spPr>
          <a:xfrm>
            <a:off x="2396054" y="21845988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F2609992-C8BC-B9FA-C6F9-B9E5713AD92D}"/>
              </a:ext>
            </a:extLst>
          </p:cNvPr>
          <p:cNvSpPr/>
          <p:nvPr/>
        </p:nvSpPr>
        <p:spPr>
          <a:xfrm>
            <a:off x="2396054" y="23456299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F934FF15-AAC6-8496-6674-0D89E9D78E48}"/>
              </a:ext>
            </a:extLst>
          </p:cNvPr>
          <p:cNvSpPr/>
          <p:nvPr/>
        </p:nvSpPr>
        <p:spPr>
          <a:xfrm>
            <a:off x="1877549" y="25286964"/>
            <a:ext cx="21850698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DB513C5D-C21C-34D0-7C54-E29502283BF2}"/>
              </a:ext>
            </a:extLst>
          </p:cNvPr>
          <p:cNvSpPr/>
          <p:nvPr/>
        </p:nvSpPr>
        <p:spPr>
          <a:xfrm>
            <a:off x="15590519" y="26897275"/>
            <a:ext cx="813772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72B0C9A9-3416-9D3A-26C2-3EF835318FD2}"/>
              </a:ext>
            </a:extLst>
          </p:cNvPr>
          <p:cNvSpPr/>
          <p:nvPr/>
        </p:nvSpPr>
        <p:spPr>
          <a:xfrm>
            <a:off x="15590519" y="28016870"/>
            <a:ext cx="813772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349C0D35-0A77-8AAE-1755-AE1D9A6DEED3}"/>
              </a:ext>
            </a:extLst>
          </p:cNvPr>
          <p:cNvSpPr/>
          <p:nvPr/>
        </p:nvSpPr>
        <p:spPr>
          <a:xfrm>
            <a:off x="14683565" y="10690166"/>
            <a:ext cx="813772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95BD17E4-A4E5-1045-8242-C0EC8E2704C1}"/>
              </a:ext>
            </a:extLst>
          </p:cNvPr>
          <p:cNvSpPr/>
          <p:nvPr/>
        </p:nvSpPr>
        <p:spPr>
          <a:xfrm>
            <a:off x="14683565" y="12321293"/>
            <a:ext cx="813772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36A4B0EA-AEC9-5392-98EC-321FABA0AD0B}"/>
              </a:ext>
            </a:extLst>
          </p:cNvPr>
          <p:cNvSpPr/>
          <p:nvPr/>
        </p:nvSpPr>
        <p:spPr>
          <a:xfrm>
            <a:off x="14683565" y="5795105"/>
            <a:ext cx="9044681" cy="152760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80BB9C64-D507-6628-2E87-219599B86331}"/>
              </a:ext>
            </a:extLst>
          </p:cNvPr>
          <p:cNvSpPr/>
          <p:nvPr/>
        </p:nvSpPr>
        <p:spPr>
          <a:xfrm>
            <a:off x="14683565" y="6914700"/>
            <a:ext cx="9044681" cy="152760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3">
            <a:extLst>
              <a:ext uri="{FF2B5EF4-FFF2-40B4-BE49-F238E27FC236}">
                <a16:creationId xmlns:a16="http://schemas.microsoft.com/office/drawing/2014/main" id="{B13F7E5B-FFF4-F4AF-B6CB-2A17E4DF2207}"/>
              </a:ext>
            </a:extLst>
          </p:cNvPr>
          <p:cNvSpPr/>
          <p:nvPr/>
        </p:nvSpPr>
        <p:spPr>
          <a:xfrm>
            <a:off x="2494937" y="7684707"/>
            <a:ext cx="12188628" cy="152760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0;p3">
            <a:extLst>
              <a:ext uri="{FF2B5EF4-FFF2-40B4-BE49-F238E27FC236}">
                <a16:creationId xmlns:a16="http://schemas.microsoft.com/office/drawing/2014/main" id="{AF2E80F7-D3A9-DC59-7B69-006E751507CF}"/>
              </a:ext>
            </a:extLst>
          </p:cNvPr>
          <p:cNvSpPr/>
          <p:nvPr/>
        </p:nvSpPr>
        <p:spPr>
          <a:xfrm>
            <a:off x="2494937" y="8804302"/>
            <a:ext cx="12188628" cy="152760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3">
            <a:extLst>
              <a:ext uri="{FF2B5EF4-FFF2-40B4-BE49-F238E27FC236}">
                <a16:creationId xmlns:a16="http://schemas.microsoft.com/office/drawing/2014/main" id="{5056E6D2-8EC0-B3EB-60A2-D4AA8BCCA77F}"/>
              </a:ext>
            </a:extLst>
          </p:cNvPr>
          <p:cNvSpPr/>
          <p:nvPr/>
        </p:nvSpPr>
        <p:spPr>
          <a:xfrm>
            <a:off x="9147243" y="10377378"/>
            <a:ext cx="5620317" cy="67397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B7451892-84EB-5622-6666-C6E2344E2177}"/>
              </a:ext>
            </a:extLst>
          </p:cNvPr>
          <p:cNvSpPr/>
          <p:nvPr/>
        </p:nvSpPr>
        <p:spPr>
          <a:xfrm>
            <a:off x="2650713" y="1166792"/>
            <a:ext cx="14265687" cy="16833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D7041795-76BB-1885-A0C3-86A9A5AAF4FD}"/>
              </a:ext>
            </a:extLst>
          </p:cNvPr>
          <p:cNvSpPr/>
          <p:nvPr/>
        </p:nvSpPr>
        <p:spPr>
          <a:xfrm>
            <a:off x="2650713" y="2286387"/>
            <a:ext cx="14265687" cy="16833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A2AA3BDF-F091-D538-C638-52794E5114E5}"/>
              </a:ext>
            </a:extLst>
          </p:cNvPr>
          <p:cNvSpPr/>
          <p:nvPr/>
        </p:nvSpPr>
        <p:spPr>
          <a:xfrm>
            <a:off x="2650714" y="4165678"/>
            <a:ext cx="9044682" cy="178412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DC891831-1467-3DC6-7CCA-6C4CB0B6CE9D}"/>
              </a:ext>
            </a:extLst>
          </p:cNvPr>
          <p:cNvSpPr/>
          <p:nvPr/>
        </p:nvSpPr>
        <p:spPr>
          <a:xfrm>
            <a:off x="19567112" y="1208763"/>
            <a:ext cx="3993149" cy="178412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1;p3">
            <a:extLst>
              <a:ext uri="{FF2B5EF4-FFF2-40B4-BE49-F238E27FC236}">
                <a16:creationId xmlns:a16="http://schemas.microsoft.com/office/drawing/2014/main" id="{B802CC4E-F8B6-0EB1-22CE-D586C2B97B29}"/>
              </a:ext>
            </a:extLst>
          </p:cNvPr>
          <p:cNvSpPr/>
          <p:nvPr/>
        </p:nvSpPr>
        <p:spPr>
          <a:xfrm>
            <a:off x="14683564" y="14121995"/>
            <a:ext cx="9563187" cy="111158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1;p3">
            <a:extLst>
              <a:ext uri="{FF2B5EF4-FFF2-40B4-BE49-F238E27FC236}">
                <a16:creationId xmlns:a16="http://schemas.microsoft.com/office/drawing/2014/main" id="{9CF89A89-F0C6-6A7F-B1AC-54353E736370}"/>
              </a:ext>
            </a:extLst>
          </p:cNvPr>
          <p:cNvSpPr/>
          <p:nvPr/>
        </p:nvSpPr>
        <p:spPr>
          <a:xfrm>
            <a:off x="14683563" y="15599801"/>
            <a:ext cx="9563187" cy="111158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1;p3">
            <a:extLst>
              <a:ext uri="{FF2B5EF4-FFF2-40B4-BE49-F238E27FC236}">
                <a16:creationId xmlns:a16="http://schemas.microsoft.com/office/drawing/2014/main" id="{33287A11-77ED-DB8E-2D2A-2C60DFB7473F}"/>
              </a:ext>
            </a:extLst>
          </p:cNvPr>
          <p:cNvSpPr/>
          <p:nvPr/>
        </p:nvSpPr>
        <p:spPr>
          <a:xfrm>
            <a:off x="14683562" y="9121270"/>
            <a:ext cx="9563187" cy="111158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1;p3">
            <a:extLst>
              <a:ext uri="{FF2B5EF4-FFF2-40B4-BE49-F238E27FC236}">
                <a16:creationId xmlns:a16="http://schemas.microsoft.com/office/drawing/2014/main" id="{46CB4343-1966-C36D-E040-9392A0CFDD99}"/>
              </a:ext>
            </a:extLst>
          </p:cNvPr>
          <p:cNvSpPr/>
          <p:nvPr/>
        </p:nvSpPr>
        <p:spPr>
          <a:xfrm>
            <a:off x="19567112" y="2992885"/>
            <a:ext cx="4473163" cy="121455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557812F7-D009-9958-4F36-E8ED0D946CE8}"/>
              </a:ext>
            </a:extLst>
          </p:cNvPr>
          <p:cNvSpPr/>
          <p:nvPr/>
        </p:nvSpPr>
        <p:spPr>
          <a:xfrm>
            <a:off x="2829436" y="26329568"/>
            <a:ext cx="1228751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17FE0C79-AE89-26F1-C6B2-5C72EA832AEA}"/>
              </a:ext>
            </a:extLst>
          </p:cNvPr>
          <p:cNvSpPr/>
          <p:nvPr/>
        </p:nvSpPr>
        <p:spPr>
          <a:xfrm>
            <a:off x="3039418" y="28040565"/>
            <a:ext cx="1228751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2BF9A8CA-CAB8-CDB8-5608-D3E0C5615C97}"/>
              </a:ext>
            </a:extLst>
          </p:cNvPr>
          <p:cNvSpPr/>
          <p:nvPr/>
        </p:nvSpPr>
        <p:spPr>
          <a:xfrm>
            <a:off x="2148840" y="20415804"/>
            <a:ext cx="3489872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59B33CBA-4503-A482-F46C-97A5D32358C4}"/>
              </a:ext>
            </a:extLst>
          </p:cNvPr>
          <p:cNvSpPr/>
          <p:nvPr/>
        </p:nvSpPr>
        <p:spPr>
          <a:xfrm>
            <a:off x="2148840" y="22026115"/>
            <a:ext cx="3489872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EF76F242-223A-5A73-D98B-D5778C9234FD}"/>
              </a:ext>
            </a:extLst>
          </p:cNvPr>
          <p:cNvSpPr/>
          <p:nvPr/>
        </p:nvSpPr>
        <p:spPr>
          <a:xfrm>
            <a:off x="2278076" y="24405710"/>
            <a:ext cx="3489872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E4A2AC59-6880-C4B4-B6EF-DE2488F81E50}"/>
              </a:ext>
            </a:extLst>
          </p:cNvPr>
          <p:cNvSpPr/>
          <p:nvPr/>
        </p:nvSpPr>
        <p:spPr>
          <a:xfrm>
            <a:off x="2606039" y="26257195"/>
            <a:ext cx="4937761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9AC8EAC2-ECA4-470B-6284-F28F828C1EB9}"/>
              </a:ext>
            </a:extLst>
          </p:cNvPr>
          <p:cNvSpPr/>
          <p:nvPr/>
        </p:nvSpPr>
        <p:spPr>
          <a:xfrm>
            <a:off x="2606039" y="27376790"/>
            <a:ext cx="4937761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BFEC31A7-3976-F1F4-41D2-9385F684F788}"/>
              </a:ext>
            </a:extLst>
          </p:cNvPr>
          <p:cNvSpPr/>
          <p:nvPr/>
        </p:nvSpPr>
        <p:spPr>
          <a:xfrm>
            <a:off x="2918069" y="11949011"/>
            <a:ext cx="4259972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0CEC86E4-2A08-77B2-B5F6-54CB0DAF4951}"/>
              </a:ext>
            </a:extLst>
          </p:cNvPr>
          <p:cNvSpPr/>
          <p:nvPr/>
        </p:nvSpPr>
        <p:spPr>
          <a:xfrm>
            <a:off x="2918069" y="13580138"/>
            <a:ext cx="4259972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8B345550-0FF4-66D9-E5E4-5A9AF9C48121}"/>
              </a:ext>
            </a:extLst>
          </p:cNvPr>
          <p:cNvSpPr/>
          <p:nvPr/>
        </p:nvSpPr>
        <p:spPr>
          <a:xfrm>
            <a:off x="2396449" y="6541572"/>
            <a:ext cx="5147352" cy="178412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B1F6BADB-0302-E027-B022-37FEAC13501E}"/>
              </a:ext>
            </a:extLst>
          </p:cNvPr>
          <p:cNvSpPr/>
          <p:nvPr/>
        </p:nvSpPr>
        <p:spPr>
          <a:xfrm>
            <a:off x="2396449" y="7661167"/>
            <a:ext cx="5147352" cy="178412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A29369E7-C8AE-10C8-287E-7529A075529B}"/>
              </a:ext>
            </a:extLst>
          </p:cNvPr>
          <p:cNvSpPr/>
          <p:nvPr/>
        </p:nvSpPr>
        <p:spPr>
          <a:xfrm>
            <a:off x="2468879" y="1151658"/>
            <a:ext cx="3993149" cy="178412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1;p3">
            <a:extLst>
              <a:ext uri="{FF2B5EF4-FFF2-40B4-BE49-F238E27FC236}">
                <a16:creationId xmlns:a16="http://schemas.microsoft.com/office/drawing/2014/main" id="{04309A54-94F3-906E-B152-15DD8B56ED69}"/>
              </a:ext>
            </a:extLst>
          </p:cNvPr>
          <p:cNvSpPr/>
          <p:nvPr/>
        </p:nvSpPr>
        <p:spPr>
          <a:xfrm>
            <a:off x="2758353" y="15276813"/>
            <a:ext cx="3824279" cy="138417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1;p3">
            <a:extLst>
              <a:ext uri="{FF2B5EF4-FFF2-40B4-BE49-F238E27FC236}">
                <a16:creationId xmlns:a16="http://schemas.microsoft.com/office/drawing/2014/main" id="{CC8FD6D7-AC0E-566D-9DED-D395CA676FE0}"/>
              </a:ext>
            </a:extLst>
          </p:cNvPr>
          <p:cNvSpPr/>
          <p:nvPr/>
        </p:nvSpPr>
        <p:spPr>
          <a:xfrm>
            <a:off x="2758352" y="16754619"/>
            <a:ext cx="3824279" cy="138417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1;p3">
            <a:extLst>
              <a:ext uri="{FF2B5EF4-FFF2-40B4-BE49-F238E27FC236}">
                <a16:creationId xmlns:a16="http://schemas.microsoft.com/office/drawing/2014/main" id="{DB121CBE-0714-B315-C73E-552147CDED12}"/>
              </a:ext>
            </a:extLst>
          </p:cNvPr>
          <p:cNvSpPr/>
          <p:nvPr/>
        </p:nvSpPr>
        <p:spPr>
          <a:xfrm>
            <a:off x="2396448" y="10034530"/>
            <a:ext cx="4259972" cy="111241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1;p3">
            <a:extLst>
              <a:ext uri="{FF2B5EF4-FFF2-40B4-BE49-F238E27FC236}">
                <a16:creationId xmlns:a16="http://schemas.microsoft.com/office/drawing/2014/main" id="{EBE8A272-1391-7929-4AFB-D8FF7B56E2D3}"/>
              </a:ext>
            </a:extLst>
          </p:cNvPr>
          <p:cNvSpPr/>
          <p:nvPr/>
        </p:nvSpPr>
        <p:spPr>
          <a:xfrm>
            <a:off x="2468879" y="2935780"/>
            <a:ext cx="4473163" cy="121455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D0AA5BE4-5E61-B767-2C56-55F8D43C0A17}"/>
              </a:ext>
            </a:extLst>
          </p:cNvPr>
          <p:cNvSpPr/>
          <p:nvPr/>
        </p:nvSpPr>
        <p:spPr>
          <a:xfrm>
            <a:off x="6656422" y="16940976"/>
            <a:ext cx="493776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465D566C-084C-DAB0-DF1A-893E4191A022}"/>
              </a:ext>
            </a:extLst>
          </p:cNvPr>
          <p:cNvSpPr/>
          <p:nvPr/>
        </p:nvSpPr>
        <p:spPr>
          <a:xfrm>
            <a:off x="6908401" y="18547785"/>
            <a:ext cx="493776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B4BF1C71-2CAD-54DC-433B-3834C9E40517}"/>
              </a:ext>
            </a:extLst>
          </p:cNvPr>
          <p:cNvSpPr/>
          <p:nvPr/>
        </p:nvSpPr>
        <p:spPr>
          <a:xfrm>
            <a:off x="6908401" y="15229979"/>
            <a:ext cx="493776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15432DB9-8F9F-17FC-25C6-FC640C4F198B}"/>
              </a:ext>
            </a:extLst>
          </p:cNvPr>
          <p:cNvSpPr/>
          <p:nvPr/>
        </p:nvSpPr>
        <p:spPr>
          <a:xfrm>
            <a:off x="6656421" y="13623170"/>
            <a:ext cx="493776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04D9ADF3-9CC4-CF1A-F3EA-7C38AF0FFF35}"/>
              </a:ext>
            </a:extLst>
          </p:cNvPr>
          <p:cNvSpPr/>
          <p:nvPr/>
        </p:nvSpPr>
        <p:spPr>
          <a:xfrm>
            <a:off x="6462028" y="22254091"/>
            <a:ext cx="493776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5C866816-D38F-8F48-5678-1C26D706B5C1}"/>
              </a:ext>
            </a:extLst>
          </p:cNvPr>
          <p:cNvSpPr/>
          <p:nvPr/>
        </p:nvSpPr>
        <p:spPr>
          <a:xfrm>
            <a:off x="6714007" y="23860900"/>
            <a:ext cx="493776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3C74023C-D346-548F-9E74-F8964E7CF523}"/>
              </a:ext>
            </a:extLst>
          </p:cNvPr>
          <p:cNvSpPr/>
          <p:nvPr/>
        </p:nvSpPr>
        <p:spPr>
          <a:xfrm>
            <a:off x="14276070" y="6541572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53679B99-C567-EA95-D0C6-0DB8B5BA6B24}"/>
              </a:ext>
            </a:extLst>
          </p:cNvPr>
          <p:cNvSpPr/>
          <p:nvPr/>
        </p:nvSpPr>
        <p:spPr>
          <a:xfrm>
            <a:off x="14276070" y="9990596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E90C1632-7A68-C9D4-FE53-61C273B7AA36}"/>
              </a:ext>
            </a:extLst>
          </p:cNvPr>
          <p:cNvSpPr/>
          <p:nvPr/>
        </p:nvSpPr>
        <p:spPr>
          <a:xfrm>
            <a:off x="14276070" y="13504702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AA332280-B0D4-C218-25FF-370696BD8D68}"/>
              </a:ext>
            </a:extLst>
          </p:cNvPr>
          <p:cNvSpPr/>
          <p:nvPr/>
        </p:nvSpPr>
        <p:spPr>
          <a:xfrm>
            <a:off x="12553950" y="22450028"/>
            <a:ext cx="1067181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01F814CE-E051-5A54-778B-F543AB80BFA0}"/>
              </a:ext>
            </a:extLst>
          </p:cNvPr>
          <p:cNvSpPr/>
          <p:nvPr/>
        </p:nvSpPr>
        <p:spPr>
          <a:xfrm>
            <a:off x="12553950" y="1410118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06088CF0-8D00-B5C0-E7C4-695D0B14D0CC}"/>
              </a:ext>
            </a:extLst>
          </p:cNvPr>
          <p:cNvSpPr/>
          <p:nvPr/>
        </p:nvSpPr>
        <p:spPr>
          <a:xfrm>
            <a:off x="12553950" y="2576316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EEFE7B06-B008-8183-7965-41C29FD43E9B}"/>
              </a:ext>
            </a:extLst>
          </p:cNvPr>
          <p:cNvSpPr/>
          <p:nvPr/>
        </p:nvSpPr>
        <p:spPr>
          <a:xfrm>
            <a:off x="12553950" y="4892496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68028E9F-CA55-40E8-91B6-CFF85C833044}"/>
              </a:ext>
            </a:extLst>
          </p:cNvPr>
          <p:cNvSpPr/>
          <p:nvPr/>
        </p:nvSpPr>
        <p:spPr>
          <a:xfrm>
            <a:off x="12553950" y="8299355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4766F2AE-D41C-5BAD-9EA0-A23E4C3EDCC3}"/>
              </a:ext>
            </a:extLst>
          </p:cNvPr>
          <p:cNvSpPr/>
          <p:nvPr/>
        </p:nvSpPr>
        <p:spPr>
          <a:xfrm>
            <a:off x="5638712" y="20543011"/>
            <a:ext cx="17587048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8;p3">
            <a:extLst>
              <a:ext uri="{FF2B5EF4-FFF2-40B4-BE49-F238E27FC236}">
                <a16:creationId xmlns:a16="http://schemas.microsoft.com/office/drawing/2014/main" id="{C1FDA2B7-5EB1-A22D-7161-0E53BB6B20D1}"/>
              </a:ext>
            </a:extLst>
          </p:cNvPr>
          <p:cNvSpPr/>
          <p:nvPr/>
        </p:nvSpPr>
        <p:spPr>
          <a:xfrm>
            <a:off x="11846162" y="11864961"/>
            <a:ext cx="11083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8;p3">
            <a:extLst>
              <a:ext uri="{FF2B5EF4-FFF2-40B4-BE49-F238E27FC236}">
                <a16:creationId xmlns:a16="http://schemas.microsoft.com/office/drawing/2014/main" id="{688A5BC8-7538-9141-BF9E-A02C7DFD510E}"/>
              </a:ext>
            </a:extLst>
          </p:cNvPr>
          <p:cNvSpPr/>
          <p:nvPr/>
        </p:nvSpPr>
        <p:spPr>
          <a:xfrm>
            <a:off x="12120005" y="24359922"/>
            <a:ext cx="11083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8;p3">
            <a:extLst>
              <a:ext uri="{FF2B5EF4-FFF2-40B4-BE49-F238E27FC236}">
                <a16:creationId xmlns:a16="http://schemas.microsoft.com/office/drawing/2014/main" id="{B7B3AEAB-66FF-2FF3-F59A-E1BB4F02AF50}"/>
              </a:ext>
            </a:extLst>
          </p:cNvPr>
          <p:cNvSpPr/>
          <p:nvPr/>
        </p:nvSpPr>
        <p:spPr>
          <a:xfrm>
            <a:off x="12144375" y="26051980"/>
            <a:ext cx="11083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8;p3">
            <a:extLst>
              <a:ext uri="{FF2B5EF4-FFF2-40B4-BE49-F238E27FC236}">
                <a16:creationId xmlns:a16="http://schemas.microsoft.com/office/drawing/2014/main" id="{41FD304D-E402-4712-2025-33C049EDDA7F}"/>
              </a:ext>
            </a:extLst>
          </p:cNvPr>
          <p:cNvSpPr/>
          <p:nvPr/>
        </p:nvSpPr>
        <p:spPr>
          <a:xfrm>
            <a:off x="11399790" y="27709951"/>
            <a:ext cx="118035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8;p3">
            <a:extLst>
              <a:ext uri="{FF2B5EF4-FFF2-40B4-BE49-F238E27FC236}">
                <a16:creationId xmlns:a16="http://schemas.microsoft.com/office/drawing/2014/main" id="{3BA7B97A-7BB1-9CD2-8F4A-BA0E971910B5}"/>
              </a:ext>
            </a:extLst>
          </p:cNvPr>
          <p:cNvSpPr/>
          <p:nvPr/>
        </p:nvSpPr>
        <p:spPr>
          <a:xfrm>
            <a:off x="11846161" y="15586923"/>
            <a:ext cx="11083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B69DA961-A00E-CFB3-FBDB-526F44E17C58}"/>
              </a:ext>
            </a:extLst>
          </p:cNvPr>
          <p:cNvSpPr/>
          <p:nvPr/>
        </p:nvSpPr>
        <p:spPr>
          <a:xfrm>
            <a:off x="9795510" y="6312972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09CE5098-0459-F1CF-B21D-3857E4C2911F}"/>
              </a:ext>
            </a:extLst>
          </p:cNvPr>
          <p:cNvSpPr/>
          <p:nvPr/>
        </p:nvSpPr>
        <p:spPr>
          <a:xfrm>
            <a:off x="9795510" y="9320181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B141C4E4-AF90-F0E2-EA1E-A07D2ECCBD59}"/>
              </a:ext>
            </a:extLst>
          </p:cNvPr>
          <p:cNvSpPr/>
          <p:nvPr/>
        </p:nvSpPr>
        <p:spPr>
          <a:xfrm>
            <a:off x="10206990" y="12458358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6BFED2A0-F12B-B0D8-F7D2-E210D859630D}"/>
              </a:ext>
            </a:extLst>
          </p:cNvPr>
          <p:cNvSpPr/>
          <p:nvPr/>
        </p:nvSpPr>
        <p:spPr>
          <a:xfrm>
            <a:off x="8073390" y="1181518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593F552B-B6DE-11DB-23A4-89A4738423DF}"/>
              </a:ext>
            </a:extLst>
          </p:cNvPr>
          <p:cNvSpPr/>
          <p:nvPr/>
        </p:nvSpPr>
        <p:spPr>
          <a:xfrm>
            <a:off x="8073390" y="2347716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8BC2BFBA-14F3-8317-C329-C3DD5089CA68}"/>
              </a:ext>
            </a:extLst>
          </p:cNvPr>
          <p:cNvSpPr/>
          <p:nvPr/>
        </p:nvSpPr>
        <p:spPr>
          <a:xfrm>
            <a:off x="8073390" y="4663896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945FDDFE-16E3-5DE3-5A9D-67A5FB4A29F0}"/>
              </a:ext>
            </a:extLst>
          </p:cNvPr>
          <p:cNvSpPr/>
          <p:nvPr/>
        </p:nvSpPr>
        <p:spPr>
          <a:xfrm>
            <a:off x="8073390" y="8070755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53CFA7D5-72DA-FA6D-1051-B9A5B4D21722}"/>
              </a:ext>
            </a:extLst>
          </p:cNvPr>
          <p:cNvSpPr/>
          <p:nvPr/>
        </p:nvSpPr>
        <p:spPr>
          <a:xfrm>
            <a:off x="7661911" y="10847614"/>
            <a:ext cx="11083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FC7DE19E-0A8C-0CC3-EDA0-C1125CB2C933}"/>
              </a:ext>
            </a:extLst>
          </p:cNvPr>
          <p:cNvSpPr/>
          <p:nvPr/>
        </p:nvSpPr>
        <p:spPr>
          <a:xfrm>
            <a:off x="7894653" y="23071494"/>
            <a:ext cx="10073307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980BFF60-E5BB-43E1-F8C3-961D1170A3A8}"/>
              </a:ext>
            </a:extLst>
          </p:cNvPr>
          <p:cNvSpPr/>
          <p:nvPr/>
        </p:nvSpPr>
        <p:spPr>
          <a:xfrm>
            <a:off x="2116368" y="21301889"/>
            <a:ext cx="17587048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B7B26842-6399-4C75-2CA6-DA2EABA1EC84}"/>
              </a:ext>
            </a:extLst>
          </p:cNvPr>
          <p:cNvSpPr/>
          <p:nvPr/>
        </p:nvSpPr>
        <p:spPr>
          <a:xfrm>
            <a:off x="8049021" y="24765578"/>
            <a:ext cx="11083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40F72BD0-CF3D-C473-D497-15432E3331D2}"/>
              </a:ext>
            </a:extLst>
          </p:cNvPr>
          <p:cNvSpPr/>
          <p:nvPr/>
        </p:nvSpPr>
        <p:spPr>
          <a:xfrm>
            <a:off x="8073391" y="26457636"/>
            <a:ext cx="110832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C95A2872-E64B-DC79-1EFC-366558DEE96B}"/>
              </a:ext>
            </a:extLst>
          </p:cNvPr>
          <p:cNvSpPr/>
          <p:nvPr/>
        </p:nvSpPr>
        <p:spPr>
          <a:xfrm>
            <a:off x="7328806" y="28115607"/>
            <a:ext cx="118035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AAC41791-E219-16E7-6CCA-B4B85556F9E4}"/>
              </a:ext>
            </a:extLst>
          </p:cNvPr>
          <p:cNvSpPr/>
          <p:nvPr/>
        </p:nvSpPr>
        <p:spPr>
          <a:xfrm>
            <a:off x="2588808" y="12247912"/>
            <a:ext cx="6097992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A84FCE0E-03E3-EB01-4C51-C8B088250E9A}"/>
              </a:ext>
            </a:extLst>
          </p:cNvPr>
          <p:cNvSpPr/>
          <p:nvPr/>
        </p:nvSpPr>
        <p:spPr>
          <a:xfrm>
            <a:off x="2588808" y="15179305"/>
            <a:ext cx="6097992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8FA15A85-F8AD-A5D2-D4FC-53C79EE0A850}"/>
              </a:ext>
            </a:extLst>
          </p:cNvPr>
          <p:cNvSpPr/>
          <p:nvPr/>
        </p:nvSpPr>
        <p:spPr>
          <a:xfrm>
            <a:off x="2116368" y="23023918"/>
            <a:ext cx="6097992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8B9AE3D2-CDC3-43C0-42EC-75BD44BF83CC}"/>
              </a:ext>
            </a:extLst>
          </p:cNvPr>
          <p:cNvSpPr/>
          <p:nvPr/>
        </p:nvSpPr>
        <p:spPr>
          <a:xfrm>
            <a:off x="2107444" y="24645250"/>
            <a:ext cx="6097992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02AB5376-8C34-7756-E590-CCEA7F9F62F3}"/>
              </a:ext>
            </a:extLst>
          </p:cNvPr>
          <p:cNvSpPr/>
          <p:nvPr/>
        </p:nvSpPr>
        <p:spPr>
          <a:xfrm>
            <a:off x="20005176" y="21301889"/>
            <a:ext cx="30745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81108953-AF6A-D951-4DF7-54B8FCC2958F}"/>
              </a:ext>
            </a:extLst>
          </p:cNvPr>
          <p:cNvSpPr/>
          <p:nvPr/>
        </p:nvSpPr>
        <p:spPr>
          <a:xfrm>
            <a:off x="20005176" y="24645250"/>
            <a:ext cx="30745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34C9C830-B7A9-E314-E367-8CE12E3E013F}"/>
              </a:ext>
            </a:extLst>
          </p:cNvPr>
          <p:cNvSpPr/>
          <p:nvPr/>
        </p:nvSpPr>
        <p:spPr>
          <a:xfrm>
            <a:off x="18166166" y="23101837"/>
            <a:ext cx="491351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1A74497B-66B5-1587-4E24-1DDB7A3C52C2}"/>
              </a:ext>
            </a:extLst>
          </p:cNvPr>
          <p:cNvSpPr/>
          <p:nvPr/>
        </p:nvSpPr>
        <p:spPr>
          <a:xfrm>
            <a:off x="2663103" y="13737067"/>
            <a:ext cx="6023697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853C34CA-C571-82E5-A225-2BD38D3564B1}"/>
              </a:ext>
            </a:extLst>
          </p:cNvPr>
          <p:cNvSpPr/>
          <p:nvPr/>
        </p:nvSpPr>
        <p:spPr>
          <a:xfrm>
            <a:off x="2663103" y="16744276"/>
            <a:ext cx="6023697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BEC1450B-C448-4163-6931-96BD69201E6C}"/>
              </a:ext>
            </a:extLst>
          </p:cNvPr>
          <p:cNvSpPr/>
          <p:nvPr/>
        </p:nvSpPr>
        <p:spPr>
          <a:xfrm>
            <a:off x="19703416" y="12299329"/>
            <a:ext cx="376828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A0635AC0-DFBC-E951-5DC2-B6B46166FC0F}"/>
              </a:ext>
            </a:extLst>
          </p:cNvPr>
          <p:cNvSpPr/>
          <p:nvPr/>
        </p:nvSpPr>
        <p:spPr>
          <a:xfrm>
            <a:off x="19703416" y="15230722"/>
            <a:ext cx="376828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6E3B4A3C-8F43-99A0-BE3E-27EBC3B2F94B}"/>
              </a:ext>
            </a:extLst>
          </p:cNvPr>
          <p:cNvSpPr/>
          <p:nvPr/>
        </p:nvSpPr>
        <p:spPr>
          <a:xfrm>
            <a:off x="19777711" y="13788484"/>
            <a:ext cx="3722369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FAB47120-9A84-7B93-C2ED-CF16AB698A45}"/>
              </a:ext>
            </a:extLst>
          </p:cNvPr>
          <p:cNvSpPr/>
          <p:nvPr/>
        </p:nvSpPr>
        <p:spPr>
          <a:xfrm>
            <a:off x="19777711" y="16795693"/>
            <a:ext cx="3722369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0B8AC65A-5BDE-CFB0-8324-0759B6C54BFB}"/>
              </a:ext>
            </a:extLst>
          </p:cNvPr>
          <p:cNvSpPr/>
          <p:nvPr/>
        </p:nvSpPr>
        <p:spPr>
          <a:xfrm>
            <a:off x="7637541" y="18334846"/>
            <a:ext cx="121401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D7EEAAB0-EB63-FD43-6C5A-6A2826A59918}"/>
              </a:ext>
            </a:extLst>
          </p:cNvPr>
          <p:cNvSpPr/>
          <p:nvPr/>
        </p:nvSpPr>
        <p:spPr>
          <a:xfrm>
            <a:off x="7661911" y="20026904"/>
            <a:ext cx="121401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8CC48A8B-52C7-1E3B-D301-9756115B887C}"/>
              </a:ext>
            </a:extLst>
          </p:cNvPr>
          <p:cNvSpPr/>
          <p:nvPr/>
        </p:nvSpPr>
        <p:spPr>
          <a:xfrm>
            <a:off x="2543088" y="13116592"/>
            <a:ext cx="216386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2DA60DA4-1082-CD5F-40EB-8DDDA7BC592C}"/>
              </a:ext>
            </a:extLst>
          </p:cNvPr>
          <p:cNvSpPr/>
          <p:nvPr/>
        </p:nvSpPr>
        <p:spPr>
          <a:xfrm>
            <a:off x="2543088" y="16047985"/>
            <a:ext cx="216386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70906919-A52B-3E2A-657E-81D80CC75E90}"/>
              </a:ext>
            </a:extLst>
          </p:cNvPr>
          <p:cNvSpPr/>
          <p:nvPr/>
        </p:nvSpPr>
        <p:spPr>
          <a:xfrm>
            <a:off x="2617383" y="14605747"/>
            <a:ext cx="2137497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43EC0E51-B48E-9D04-E65B-20011AE5F819}"/>
              </a:ext>
            </a:extLst>
          </p:cNvPr>
          <p:cNvSpPr/>
          <p:nvPr/>
        </p:nvSpPr>
        <p:spPr>
          <a:xfrm>
            <a:off x="2617383" y="17612956"/>
            <a:ext cx="2137497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7A66EEE4-31C6-D3C6-51A2-AF4B22763DF3}"/>
              </a:ext>
            </a:extLst>
          </p:cNvPr>
          <p:cNvSpPr/>
          <p:nvPr/>
        </p:nvSpPr>
        <p:spPr>
          <a:xfrm>
            <a:off x="14887488" y="13116592"/>
            <a:ext cx="8704032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FB816CF3-C7FF-739D-E321-59D702ABC582}"/>
              </a:ext>
            </a:extLst>
          </p:cNvPr>
          <p:cNvSpPr/>
          <p:nvPr/>
        </p:nvSpPr>
        <p:spPr>
          <a:xfrm>
            <a:off x="14887488" y="16047985"/>
            <a:ext cx="8704032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AD80DB0F-95B8-E672-75E6-A24E4795F149}"/>
              </a:ext>
            </a:extLst>
          </p:cNvPr>
          <p:cNvSpPr/>
          <p:nvPr/>
        </p:nvSpPr>
        <p:spPr>
          <a:xfrm>
            <a:off x="14961783" y="14605747"/>
            <a:ext cx="859798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D6FC17BF-1C67-6803-3992-1761CF5F0D35}"/>
              </a:ext>
            </a:extLst>
          </p:cNvPr>
          <p:cNvSpPr/>
          <p:nvPr/>
        </p:nvSpPr>
        <p:spPr>
          <a:xfrm>
            <a:off x="14961783" y="17612956"/>
            <a:ext cx="859798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4D793E6A-1AA1-E44B-824D-7ACCE3F2012E}"/>
              </a:ext>
            </a:extLst>
          </p:cNvPr>
          <p:cNvSpPr/>
          <p:nvPr/>
        </p:nvSpPr>
        <p:spPr>
          <a:xfrm>
            <a:off x="4754880" y="24577442"/>
            <a:ext cx="1020690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3CA7B6FF-B7A6-E919-20DA-0921E695A02C}"/>
              </a:ext>
            </a:extLst>
          </p:cNvPr>
          <p:cNvSpPr/>
          <p:nvPr/>
        </p:nvSpPr>
        <p:spPr>
          <a:xfrm>
            <a:off x="4779250" y="26269500"/>
            <a:ext cx="1020690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F5799A7F-978F-E9C5-742B-85B14001055A}"/>
              </a:ext>
            </a:extLst>
          </p:cNvPr>
          <p:cNvSpPr/>
          <p:nvPr/>
        </p:nvSpPr>
        <p:spPr>
          <a:xfrm>
            <a:off x="4706948" y="27680372"/>
            <a:ext cx="10929292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E2D24653-D20C-E48E-3C45-04C0C1D399E3}"/>
              </a:ext>
            </a:extLst>
          </p:cNvPr>
          <p:cNvSpPr/>
          <p:nvPr/>
        </p:nvSpPr>
        <p:spPr>
          <a:xfrm>
            <a:off x="4779249" y="14407958"/>
            <a:ext cx="10134601" cy="18494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1AD3F9AA-B445-F401-EF32-434C3CFE5515}"/>
              </a:ext>
            </a:extLst>
          </p:cNvPr>
          <p:cNvSpPr/>
          <p:nvPr/>
        </p:nvSpPr>
        <p:spPr>
          <a:xfrm>
            <a:off x="4851552" y="10904210"/>
            <a:ext cx="10134601" cy="18494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E415F9F3-F9B4-2366-9F71-79213D7F8420}"/>
              </a:ext>
            </a:extLst>
          </p:cNvPr>
          <p:cNvSpPr/>
          <p:nvPr/>
        </p:nvSpPr>
        <p:spPr>
          <a:xfrm>
            <a:off x="6573672" y="6222235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9C14F282-D18D-BD36-79CE-B2FE5AFECB57}"/>
              </a:ext>
            </a:extLst>
          </p:cNvPr>
          <p:cNvSpPr/>
          <p:nvPr/>
        </p:nvSpPr>
        <p:spPr>
          <a:xfrm>
            <a:off x="6573672" y="9229444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820BFCC8-960F-B3BC-16B0-ED5CED33AFEC}"/>
              </a:ext>
            </a:extLst>
          </p:cNvPr>
          <p:cNvSpPr/>
          <p:nvPr/>
        </p:nvSpPr>
        <p:spPr>
          <a:xfrm>
            <a:off x="4851552" y="1090781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2109D32D-D305-17FE-8C26-C1F7E9AFBA97}"/>
              </a:ext>
            </a:extLst>
          </p:cNvPr>
          <p:cNvSpPr/>
          <p:nvPr/>
        </p:nvSpPr>
        <p:spPr>
          <a:xfrm>
            <a:off x="4779249" y="2811562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7DE8E1A8-F0C4-D5DA-719E-EAD6CCF8C0D0}"/>
              </a:ext>
            </a:extLst>
          </p:cNvPr>
          <p:cNvSpPr/>
          <p:nvPr/>
        </p:nvSpPr>
        <p:spPr>
          <a:xfrm>
            <a:off x="4851552" y="4573159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F36B63F4-F1B5-0866-7E00-D0EEEC758F49}"/>
              </a:ext>
            </a:extLst>
          </p:cNvPr>
          <p:cNvSpPr/>
          <p:nvPr/>
        </p:nvSpPr>
        <p:spPr>
          <a:xfrm>
            <a:off x="4851552" y="7980018"/>
            <a:ext cx="110832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C625E3E3-3664-B654-3BE2-0697D535ECF3}"/>
              </a:ext>
            </a:extLst>
          </p:cNvPr>
          <p:cNvSpPr/>
          <p:nvPr/>
        </p:nvSpPr>
        <p:spPr>
          <a:xfrm>
            <a:off x="15241818" y="24488134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27FE109F-53B3-2435-BA48-00534D02AB98}"/>
              </a:ext>
            </a:extLst>
          </p:cNvPr>
          <p:cNvSpPr/>
          <p:nvPr/>
        </p:nvSpPr>
        <p:spPr>
          <a:xfrm>
            <a:off x="15361350" y="21446769"/>
            <a:ext cx="8198419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1647BE4B-8B58-AB9E-2099-9F9F6675FFFD}"/>
              </a:ext>
            </a:extLst>
          </p:cNvPr>
          <p:cNvSpPr/>
          <p:nvPr/>
        </p:nvSpPr>
        <p:spPr>
          <a:xfrm>
            <a:off x="15433653" y="23208366"/>
            <a:ext cx="8198419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5773FB5A-602A-D7F3-79C1-260CA75744ED}"/>
              </a:ext>
            </a:extLst>
          </p:cNvPr>
          <p:cNvSpPr/>
          <p:nvPr/>
        </p:nvSpPr>
        <p:spPr>
          <a:xfrm>
            <a:off x="2474462" y="20935091"/>
            <a:ext cx="13460379" cy="13565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00C86F45-6FF2-9B7D-7B5E-B0857F04E0B5}"/>
              </a:ext>
            </a:extLst>
          </p:cNvPr>
          <p:cNvSpPr/>
          <p:nvPr/>
        </p:nvSpPr>
        <p:spPr>
          <a:xfrm>
            <a:off x="2546766" y="22793266"/>
            <a:ext cx="23770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DA489772-4602-F760-E2F2-A76677F0DAF8}"/>
              </a:ext>
            </a:extLst>
          </p:cNvPr>
          <p:cNvSpPr/>
          <p:nvPr/>
        </p:nvSpPr>
        <p:spPr>
          <a:xfrm>
            <a:off x="2617383" y="24412531"/>
            <a:ext cx="237709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A249EDF3-FD02-2A92-4B5D-9A132C495869}"/>
              </a:ext>
            </a:extLst>
          </p:cNvPr>
          <p:cNvSpPr/>
          <p:nvPr/>
        </p:nvSpPr>
        <p:spPr>
          <a:xfrm>
            <a:off x="15195615" y="26062814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9B86A0B4-498D-198D-42AC-D7EC3A32A8E0}"/>
              </a:ext>
            </a:extLst>
          </p:cNvPr>
          <p:cNvSpPr/>
          <p:nvPr/>
        </p:nvSpPr>
        <p:spPr>
          <a:xfrm>
            <a:off x="5656613" y="22737953"/>
            <a:ext cx="894969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8C52CDF9-8E73-6AA8-4907-A5FF85BBA0F3}"/>
              </a:ext>
            </a:extLst>
          </p:cNvPr>
          <p:cNvSpPr/>
          <p:nvPr/>
        </p:nvSpPr>
        <p:spPr>
          <a:xfrm>
            <a:off x="20920623" y="11277969"/>
            <a:ext cx="2137497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EC186AC8-0D12-352D-F289-040C4C6F3BF5}"/>
              </a:ext>
            </a:extLst>
          </p:cNvPr>
          <p:cNvSpPr/>
          <p:nvPr/>
        </p:nvSpPr>
        <p:spPr>
          <a:xfrm>
            <a:off x="20920623" y="19571537"/>
            <a:ext cx="2137497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DF2C579B-010A-1261-1262-C607CE06BFB9}"/>
              </a:ext>
            </a:extLst>
          </p:cNvPr>
          <p:cNvSpPr/>
          <p:nvPr/>
        </p:nvSpPr>
        <p:spPr>
          <a:xfrm>
            <a:off x="9401262" y="12856550"/>
            <a:ext cx="5486225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253EF38D-97FF-4B50-BC42-E5CF996521F0}"/>
              </a:ext>
            </a:extLst>
          </p:cNvPr>
          <p:cNvSpPr/>
          <p:nvPr/>
        </p:nvSpPr>
        <p:spPr>
          <a:xfrm>
            <a:off x="15001392" y="1410821"/>
            <a:ext cx="8635848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C4F3DC53-B6D3-66DF-B4E6-D8E60ECE3939}"/>
              </a:ext>
            </a:extLst>
          </p:cNvPr>
          <p:cNvSpPr/>
          <p:nvPr/>
        </p:nvSpPr>
        <p:spPr>
          <a:xfrm>
            <a:off x="14929089" y="3131602"/>
            <a:ext cx="8635848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A3EEEACD-8D40-267F-D37B-9FA5DAB7EA8B}"/>
              </a:ext>
            </a:extLst>
          </p:cNvPr>
          <p:cNvSpPr/>
          <p:nvPr/>
        </p:nvSpPr>
        <p:spPr>
          <a:xfrm>
            <a:off x="15001392" y="4893199"/>
            <a:ext cx="8635848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5FDA347C-CCB5-8FEC-EE0A-768407F857BA}"/>
              </a:ext>
            </a:extLst>
          </p:cNvPr>
          <p:cNvSpPr/>
          <p:nvPr/>
        </p:nvSpPr>
        <p:spPr>
          <a:xfrm>
            <a:off x="7080488" y="10707346"/>
            <a:ext cx="7776297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3542ADCE-7A66-9ED4-73CF-9C426F320D90}"/>
              </a:ext>
            </a:extLst>
          </p:cNvPr>
          <p:cNvSpPr/>
          <p:nvPr/>
        </p:nvSpPr>
        <p:spPr>
          <a:xfrm>
            <a:off x="7080489" y="15125607"/>
            <a:ext cx="7776297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4DE2F783-ABC3-2BBA-4698-5271F60FC479}"/>
              </a:ext>
            </a:extLst>
          </p:cNvPr>
          <p:cNvSpPr/>
          <p:nvPr/>
        </p:nvSpPr>
        <p:spPr>
          <a:xfrm>
            <a:off x="2240280" y="16887204"/>
            <a:ext cx="12688809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5A33E5EB-E7F3-C681-4114-A795B2620A18}"/>
              </a:ext>
            </a:extLst>
          </p:cNvPr>
          <p:cNvSpPr/>
          <p:nvPr/>
        </p:nvSpPr>
        <p:spPr>
          <a:xfrm>
            <a:off x="15218692" y="12104010"/>
            <a:ext cx="8635848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245AAFCC-3FBA-1BC3-965C-FC9B77FFBF04}"/>
              </a:ext>
            </a:extLst>
          </p:cNvPr>
          <p:cNvSpPr/>
          <p:nvPr/>
        </p:nvSpPr>
        <p:spPr>
          <a:xfrm>
            <a:off x="15290995" y="13865607"/>
            <a:ext cx="377424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0F6A63EE-CE47-9CC3-2FED-0932C3F7E273}"/>
              </a:ext>
            </a:extLst>
          </p:cNvPr>
          <p:cNvSpPr/>
          <p:nvPr/>
        </p:nvSpPr>
        <p:spPr>
          <a:xfrm>
            <a:off x="19536616" y="15125607"/>
            <a:ext cx="377424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EC1626B0-0D3A-A48B-5069-F81E3DFC7543}"/>
              </a:ext>
            </a:extLst>
          </p:cNvPr>
          <p:cNvSpPr/>
          <p:nvPr/>
        </p:nvSpPr>
        <p:spPr>
          <a:xfrm>
            <a:off x="2635456" y="6042758"/>
            <a:ext cx="16429784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A476A280-C018-394E-E760-968EF7945CD5}"/>
              </a:ext>
            </a:extLst>
          </p:cNvPr>
          <p:cNvSpPr/>
          <p:nvPr/>
        </p:nvSpPr>
        <p:spPr>
          <a:xfrm>
            <a:off x="15218692" y="7272568"/>
            <a:ext cx="377424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6E8FE71D-141A-E8EF-3E7F-8FC9E9ED7C64}"/>
              </a:ext>
            </a:extLst>
          </p:cNvPr>
          <p:cNvSpPr/>
          <p:nvPr/>
        </p:nvSpPr>
        <p:spPr>
          <a:xfrm>
            <a:off x="2635456" y="23067062"/>
            <a:ext cx="377424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780E3CE1-8A81-1ED2-A7C7-E7DF34B25B82}"/>
              </a:ext>
            </a:extLst>
          </p:cNvPr>
          <p:cNvSpPr/>
          <p:nvPr/>
        </p:nvSpPr>
        <p:spPr>
          <a:xfrm>
            <a:off x="2635455" y="21697829"/>
            <a:ext cx="2121908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ED1FC61B-EFFE-56FF-7DA8-881A66CEB542}"/>
              </a:ext>
            </a:extLst>
          </p:cNvPr>
          <p:cNvSpPr/>
          <p:nvPr/>
        </p:nvSpPr>
        <p:spPr>
          <a:xfrm>
            <a:off x="19319316" y="23067062"/>
            <a:ext cx="377424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A932A85E-A104-3E39-6EAD-0B72F358B66A}"/>
              </a:ext>
            </a:extLst>
          </p:cNvPr>
          <p:cNvSpPr/>
          <p:nvPr/>
        </p:nvSpPr>
        <p:spPr>
          <a:xfrm>
            <a:off x="2286483" y="12375566"/>
            <a:ext cx="1257030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32EC10FE-D080-6896-CF48-3083F8E77B1B}"/>
              </a:ext>
            </a:extLst>
          </p:cNvPr>
          <p:cNvSpPr/>
          <p:nvPr/>
        </p:nvSpPr>
        <p:spPr>
          <a:xfrm>
            <a:off x="2240280" y="13950246"/>
            <a:ext cx="1257030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AD644D9B-8E33-0E89-9132-A5894BB3D2C3}"/>
              </a:ext>
            </a:extLst>
          </p:cNvPr>
          <p:cNvSpPr/>
          <p:nvPr/>
        </p:nvSpPr>
        <p:spPr>
          <a:xfrm>
            <a:off x="15222150" y="15610982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F017F208-C8A0-3781-FA1E-D767E67DAF6F}"/>
              </a:ext>
            </a:extLst>
          </p:cNvPr>
          <p:cNvSpPr/>
          <p:nvPr/>
        </p:nvSpPr>
        <p:spPr>
          <a:xfrm>
            <a:off x="15175946" y="17185662"/>
            <a:ext cx="8388989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5694F8D8-8DEF-5243-2047-21B57E9BC4FF}"/>
              </a:ext>
            </a:extLst>
          </p:cNvPr>
          <p:cNvSpPr/>
          <p:nvPr/>
        </p:nvSpPr>
        <p:spPr>
          <a:xfrm>
            <a:off x="7126691" y="23299181"/>
            <a:ext cx="1186624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5D3326E3-82E1-6051-88E0-79E3F673FDA3}"/>
              </a:ext>
            </a:extLst>
          </p:cNvPr>
          <p:cNvSpPr/>
          <p:nvPr/>
        </p:nvSpPr>
        <p:spPr>
          <a:xfrm>
            <a:off x="2635455" y="24873861"/>
            <a:ext cx="20929481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90D1EE66-E2C5-EADC-C1A3-9CBEC8FC5EE7}"/>
              </a:ext>
            </a:extLst>
          </p:cNvPr>
          <p:cNvSpPr/>
          <p:nvPr/>
        </p:nvSpPr>
        <p:spPr>
          <a:xfrm>
            <a:off x="19536616" y="5933138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572550A7-C166-DA82-8F8F-D00B1C308FD4}"/>
              </a:ext>
            </a:extLst>
          </p:cNvPr>
          <p:cNvSpPr/>
          <p:nvPr/>
        </p:nvSpPr>
        <p:spPr>
          <a:xfrm>
            <a:off x="19490413" y="7507818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3E429B73-7045-1AD1-8D35-143C9560A33E}"/>
              </a:ext>
            </a:extLst>
          </p:cNvPr>
          <p:cNvSpPr/>
          <p:nvPr/>
        </p:nvSpPr>
        <p:spPr>
          <a:xfrm>
            <a:off x="6881077" y="9312707"/>
            <a:ext cx="16429784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A0EA801B-9B43-4B73-1069-6807AC82D4B9}"/>
              </a:ext>
            </a:extLst>
          </p:cNvPr>
          <p:cNvSpPr/>
          <p:nvPr/>
        </p:nvSpPr>
        <p:spPr>
          <a:xfrm>
            <a:off x="15290994" y="10887387"/>
            <a:ext cx="7973663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1D450EF1-1746-2364-EB5E-3A4ACAEE81A3}"/>
              </a:ext>
            </a:extLst>
          </p:cNvPr>
          <p:cNvSpPr/>
          <p:nvPr/>
        </p:nvSpPr>
        <p:spPr>
          <a:xfrm>
            <a:off x="6881077" y="1727302"/>
            <a:ext cx="7975708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7EB3C6E0-95E2-9FE3-C5EA-6EB92950E07A}"/>
              </a:ext>
            </a:extLst>
          </p:cNvPr>
          <p:cNvSpPr/>
          <p:nvPr/>
        </p:nvSpPr>
        <p:spPr>
          <a:xfrm>
            <a:off x="7120261" y="7646379"/>
            <a:ext cx="7975708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65A371DB-3EE0-7D36-C339-815FC24D2A85}"/>
              </a:ext>
            </a:extLst>
          </p:cNvPr>
          <p:cNvSpPr/>
          <p:nvPr/>
        </p:nvSpPr>
        <p:spPr>
          <a:xfrm>
            <a:off x="2240280" y="18596534"/>
            <a:ext cx="20975064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4369389C-8198-1D0D-328D-90335551D850}"/>
              </a:ext>
            </a:extLst>
          </p:cNvPr>
          <p:cNvSpPr/>
          <p:nvPr/>
        </p:nvSpPr>
        <p:spPr>
          <a:xfrm>
            <a:off x="18854675" y="20171214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ADCF5403-5022-3981-C42E-34213EC0275E}"/>
              </a:ext>
            </a:extLst>
          </p:cNvPr>
          <p:cNvSpPr/>
          <p:nvPr/>
        </p:nvSpPr>
        <p:spPr>
          <a:xfrm>
            <a:off x="2635455" y="26243094"/>
            <a:ext cx="2062920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E28664CE-A1D1-239E-CEBE-78DBB65632EE}"/>
              </a:ext>
            </a:extLst>
          </p:cNvPr>
          <p:cNvSpPr/>
          <p:nvPr/>
        </p:nvSpPr>
        <p:spPr>
          <a:xfrm>
            <a:off x="18903988" y="27817774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8319F89E-7E5F-F6D2-21D3-F888D7462B97}"/>
              </a:ext>
            </a:extLst>
          </p:cNvPr>
          <p:cNvSpPr/>
          <p:nvPr/>
        </p:nvSpPr>
        <p:spPr>
          <a:xfrm>
            <a:off x="19370440" y="13693857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333E0A0A-1F22-A10F-3A94-523AAC58DF91}"/>
              </a:ext>
            </a:extLst>
          </p:cNvPr>
          <p:cNvSpPr/>
          <p:nvPr/>
        </p:nvSpPr>
        <p:spPr>
          <a:xfrm>
            <a:off x="2440430" y="10511288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4EF9AA42-F94C-5517-E12C-E9619321B1CE}"/>
              </a:ext>
            </a:extLst>
          </p:cNvPr>
          <p:cNvSpPr/>
          <p:nvPr/>
        </p:nvSpPr>
        <p:spPr>
          <a:xfrm>
            <a:off x="2365345" y="15493410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1;p3">
            <a:extLst>
              <a:ext uri="{FF2B5EF4-FFF2-40B4-BE49-F238E27FC236}">
                <a16:creationId xmlns:a16="http://schemas.microsoft.com/office/drawing/2014/main" id="{E39FC194-DF23-CB08-4123-417B0970AA39}"/>
              </a:ext>
            </a:extLst>
          </p:cNvPr>
          <p:cNvSpPr/>
          <p:nvPr/>
        </p:nvSpPr>
        <p:spPr>
          <a:xfrm>
            <a:off x="2656555" y="1451733"/>
            <a:ext cx="7140587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600D6FB9-D050-DDD3-9F25-1D650B663D06}"/>
              </a:ext>
            </a:extLst>
          </p:cNvPr>
          <p:cNvSpPr/>
          <p:nvPr/>
        </p:nvSpPr>
        <p:spPr>
          <a:xfrm>
            <a:off x="2656555" y="2845265"/>
            <a:ext cx="7140587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1;p3">
            <a:extLst>
              <a:ext uri="{FF2B5EF4-FFF2-40B4-BE49-F238E27FC236}">
                <a16:creationId xmlns:a16="http://schemas.microsoft.com/office/drawing/2014/main" id="{B234B219-E7E4-A102-ECDB-716A2B8B4956}"/>
              </a:ext>
            </a:extLst>
          </p:cNvPr>
          <p:cNvSpPr/>
          <p:nvPr/>
        </p:nvSpPr>
        <p:spPr>
          <a:xfrm>
            <a:off x="2656555" y="4383726"/>
            <a:ext cx="7140587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56A04233-0DD0-8CD6-5F43-E3DFA3F961CB}"/>
              </a:ext>
            </a:extLst>
          </p:cNvPr>
          <p:cNvSpPr/>
          <p:nvPr/>
        </p:nvSpPr>
        <p:spPr>
          <a:xfrm>
            <a:off x="2656555" y="26877241"/>
            <a:ext cx="20718923" cy="5566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680BE0B7-3A2C-DA6E-87DF-33B87930F8C6}"/>
              </a:ext>
            </a:extLst>
          </p:cNvPr>
          <p:cNvSpPr/>
          <p:nvPr/>
        </p:nvSpPr>
        <p:spPr>
          <a:xfrm>
            <a:off x="2656555" y="28040144"/>
            <a:ext cx="20718923" cy="5566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5914AA02-58CA-0E33-3FF6-37D6EB7E4BEC}"/>
              </a:ext>
            </a:extLst>
          </p:cNvPr>
          <p:cNvSpPr/>
          <p:nvPr/>
        </p:nvSpPr>
        <p:spPr>
          <a:xfrm>
            <a:off x="2633645" y="25157722"/>
            <a:ext cx="14565784" cy="5566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9067A0E0-0962-D56F-ADD3-E17302F942E5}"/>
              </a:ext>
            </a:extLst>
          </p:cNvPr>
          <p:cNvSpPr/>
          <p:nvPr/>
        </p:nvSpPr>
        <p:spPr>
          <a:xfrm>
            <a:off x="3546918" y="23731212"/>
            <a:ext cx="13652511" cy="30076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50277D25-3FD0-4AE4-CE84-A2F8BDCAB5D7}"/>
              </a:ext>
            </a:extLst>
          </p:cNvPr>
          <p:cNvSpPr/>
          <p:nvPr/>
        </p:nvSpPr>
        <p:spPr>
          <a:xfrm>
            <a:off x="8491300" y="17373525"/>
            <a:ext cx="94483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DBB7EC19-AC8C-0E18-8DD9-1C8117AE9532}"/>
              </a:ext>
            </a:extLst>
          </p:cNvPr>
          <p:cNvSpPr/>
          <p:nvPr/>
        </p:nvSpPr>
        <p:spPr>
          <a:xfrm>
            <a:off x="7280384" y="19113006"/>
            <a:ext cx="106592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D9276E90-1403-AF25-7C5A-CE6433074BE3}"/>
              </a:ext>
            </a:extLst>
          </p:cNvPr>
          <p:cNvSpPr/>
          <p:nvPr/>
        </p:nvSpPr>
        <p:spPr>
          <a:xfrm>
            <a:off x="11822328" y="14310641"/>
            <a:ext cx="646567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EA1AFA28-A94A-4B95-C1E8-7C49B0B0E4B3}"/>
              </a:ext>
            </a:extLst>
          </p:cNvPr>
          <p:cNvSpPr/>
          <p:nvPr/>
        </p:nvSpPr>
        <p:spPr>
          <a:xfrm>
            <a:off x="10611412" y="16050122"/>
            <a:ext cx="72943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757F6221-8FB6-61FD-4190-26A9EB245416}"/>
              </a:ext>
            </a:extLst>
          </p:cNvPr>
          <p:cNvSpPr/>
          <p:nvPr/>
        </p:nvSpPr>
        <p:spPr>
          <a:xfrm>
            <a:off x="2633645" y="14441532"/>
            <a:ext cx="714058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B87789C5-F223-A125-AEA4-814999202BBE}"/>
              </a:ext>
            </a:extLst>
          </p:cNvPr>
          <p:cNvSpPr/>
          <p:nvPr/>
        </p:nvSpPr>
        <p:spPr>
          <a:xfrm>
            <a:off x="2633645" y="15701532"/>
            <a:ext cx="7140587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1;p3">
            <a:extLst>
              <a:ext uri="{FF2B5EF4-FFF2-40B4-BE49-F238E27FC236}">
                <a16:creationId xmlns:a16="http://schemas.microsoft.com/office/drawing/2014/main" id="{ADFB3C29-2AB8-08A1-1AC9-54F2326A24FD}"/>
              </a:ext>
            </a:extLst>
          </p:cNvPr>
          <p:cNvSpPr/>
          <p:nvPr/>
        </p:nvSpPr>
        <p:spPr>
          <a:xfrm>
            <a:off x="8574081" y="11465376"/>
            <a:ext cx="10497690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1;p3">
            <a:extLst>
              <a:ext uri="{FF2B5EF4-FFF2-40B4-BE49-F238E27FC236}">
                <a16:creationId xmlns:a16="http://schemas.microsoft.com/office/drawing/2014/main" id="{7774C03B-2967-2291-3518-E51D1AD99EEA}"/>
              </a:ext>
            </a:extLst>
          </p:cNvPr>
          <p:cNvSpPr/>
          <p:nvPr/>
        </p:nvSpPr>
        <p:spPr>
          <a:xfrm>
            <a:off x="14933263" y="13201160"/>
            <a:ext cx="4486852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4C51BA45-8028-845A-8861-D2DBFC1B8B16}"/>
              </a:ext>
            </a:extLst>
          </p:cNvPr>
          <p:cNvSpPr/>
          <p:nvPr/>
        </p:nvSpPr>
        <p:spPr>
          <a:xfrm>
            <a:off x="2089360" y="22385138"/>
            <a:ext cx="11011927" cy="106835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A3B21515-7A43-98FF-6B5B-05A25C4A7C1D}"/>
              </a:ext>
            </a:extLst>
          </p:cNvPr>
          <p:cNvSpPr/>
          <p:nvPr/>
        </p:nvSpPr>
        <p:spPr>
          <a:xfrm>
            <a:off x="3002634" y="20958627"/>
            <a:ext cx="10321480" cy="57728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40206519-BEE4-937A-EA82-08282494FF93}"/>
              </a:ext>
            </a:extLst>
          </p:cNvPr>
          <p:cNvSpPr/>
          <p:nvPr/>
        </p:nvSpPr>
        <p:spPr>
          <a:xfrm>
            <a:off x="8491300" y="5799339"/>
            <a:ext cx="720000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775DFC23-A928-4DAA-CECC-715A13F46F63}"/>
              </a:ext>
            </a:extLst>
          </p:cNvPr>
          <p:cNvSpPr/>
          <p:nvPr/>
        </p:nvSpPr>
        <p:spPr>
          <a:xfrm>
            <a:off x="8491300" y="7359882"/>
            <a:ext cx="7200000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8D9A797C-925C-CF95-DF3D-AAAEB23CD82E}"/>
              </a:ext>
            </a:extLst>
          </p:cNvPr>
          <p:cNvSpPr/>
          <p:nvPr/>
        </p:nvSpPr>
        <p:spPr>
          <a:xfrm>
            <a:off x="18288000" y="15847313"/>
            <a:ext cx="209764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1FAFDF77-D9C7-21D8-3D94-4C8922E9C565}"/>
              </a:ext>
            </a:extLst>
          </p:cNvPr>
          <p:cNvSpPr/>
          <p:nvPr/>
        </p:nvSpPr>
        <p:spPr>
          <a:xfrm>
            <a:off x="18098367" y="18854460"/>
            <a:ext cx="209764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2B67BCB9-4771-31B8-5F08-166D7F1E10B8}"/>
              </a:ext>
            </a:extLst>
          </p:cNvPr>
          <p:cNvSpPr/>
          <p:nvPr/>
        </p:nvSpPr>
        <p:spPr>
          <a:xfrm>
            <a:off x="20385644" y="20409271"/>
            <a:ext cx="209764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617A10AD-72DC-9E06-2D56-42B432161A06}"/>
              </a:ext>
            </a:extLst>
          </p:cNvPr>
          <p:cNvSpPr/>
          <p:nvPr/>
        </p:nvSpPr>
        <p:spPr>
          <a:xfrm>
            <a:off x="20385644" y="21831903"/>
            <a:ext cx="209764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0D621A1B-9B4B-94C7-3D07-A5DEB26D52BA}"/>
              </a:ext>
            </a:extLst>
          </p:cNvPr>
          <p:cNvSpPr/>
          <p:nvPr/>
        </p:nvSpPr>
        <p:spPr>
          <a:xfrm>
            <a:off x="19420115" y="7197250"/>
            <a:ext cx="209764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24AA2685-A25A-B7FD-0D96-B69B0971F826}"/>
              </a:ext>
            </a:extLst>
          </p:cNvPr>
          <p:cNvSpPr/>
          <p:nvPr/>
        </p:nvSpPr>
        <p:spPr>
          <a:xfrm>
            <a:off x="19420115" y="8619882"/>
            <a:ext cx="2097644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22E9B869-802B-6078-5024-D468ACA408FB}"/>
              </a:ext>
            </a:extLst>
          </p:cNvPr>
          <p:cNvSpPr/>
          <p:nvPr/>
        </p:nvSpPr>
        <p:spPr>
          <a:xfrm>
            <a:off x="19071771" y="5874985"/>
            <a:ext cx="2649772" cy="10478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EAE634BB-7138-7D9C-94C1-72E5103BDFCF}"/>
              </a:ext>
            </a:extLst>
          </p:cNvPr>
          <p:cNvSpPr/>
          <p:nvPr/>
        </p:nvSpPr>
        <p:spPr>
          <a:xfrm>
            <a:off x="21158402" y="10393106"/>
            <a:ext cx="2649772" cy="10478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A1A5F3DE-48DF-8CED-25A6-57F5A0E43143}"/>
              </a:ext>
            </a:extLst>
          </p:cNvPr>
          <p:cNvSpPr/>
          <p:nvPr/>
        </p:nvSpPr>
        <p:spPr>
          <a:xfrm>
            <a:off x="18181147" y="14413014"/>
            <a:ext cx="2649772" cy="10478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E211F3B1-477B-E48B-CCEA-D2E5C0B1DCBA}"/>
              </a:ext>
            </a:extLst>
          </p:cNvPr>
          <p:cNvSpPr/>
          <p:nvPr/>
        </p:nvSpPr>
        <p:spPr>
          <a:xfrm>
            <a:off x="18129729" y="17306425"/>
            <a:ext cx="2649772" cy="10478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C575B143-E301-7010-0BAD-9442452872F8}"/>
              </a:ext>
            </a:extLst>
          </p:cNvPr>
          <p:cNvSpPr/>
          <p:nvPr/>
        </p:nvSpPr>
        <p:spPr>
          <a:xfrm>
            <a:off x="2391616" y="5384498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D9225001-C051-1B85-C771-577CFA515C01}"/>
              </a:ext>
            </a:extLst>
          </p:cNvPr>
          <p:cNvSpPr/>
          <p:nvPr/>
        </p:nvSpPr>
        <p:spPr>
          <a:xfrm>
            <a:off x="2345413" y="6959178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F4002003-010A-3C3A-347A-710CC0936834}"/>
              </a:ext>
            </a:extLst>
          </p:cNvPr>
          <p:cNvSpPr/>
          <p:nvPr/>
        </p:nvSpPr>
        <p:spPr>
          <a:xfrm>
            <a:off x="2345412" y="11089540"/>
            <a:ext cx="20697467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10899B59-EC77-9EDE-4FCA-2F12F6A54E73}"/>
              </a:ext>
            </a:extLst>
          </p:cNvPr>
          <p:cNvSpPr/>
          <p:nvPr/>
        </p:nvSpPr>
        <p:spPr>
          <a:xfrm>
            <a:off x="2299209" y="12664220"/>
            <a:ext cx="20697467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AE538719-C786-B12F-AD13-F45D919FDA7D}"/>
              </a:ext>
            </a:extLst>
          </p:cNvPr>
          <p:cNvSpPr/>
          <p:nvPr/>
        </p:nvSpPr>
        <p:spPr>
          <a:xfrm>
            <a:off x="2437819" y="13809030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BB6FB15C-4039-34DD-4423-F4DA2BD31F2B}"/>
              </a:ext>
            </a:extLst>
          </p:cNvPr>
          <p:cNvSpPr/>
          <p:nvPr/>
        </p:nvSpPr>
        <p:spPr>
          <a:xfrm>
            <a:off x="2391616" y="15383710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DEE4E975-C609-D696-5EED-4EACFF361E82}"/>
              </a:ext>
            </a:extLst>
          </p:cNvPr>
          <p:cNvSpPr/>
          <p:nvPr/>
        </p:nvSpPr>
        <p:spPr>
          <a:xfrm>
            <a:off x="2299209" y="16958390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D1C0B89A-55EE-F42C-2066-79F51BD3BE16}"/>
              </a:ext>
            </a:extLst>
          </p:cNvPr>
          <p:cNvSpPr/>
          <p:nvPr/>
        </p:nvSpPr>
        <p:spPr>
          <a:xfrm>
            <a:off x="2253006" y="18533070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67988960-B14C-14E2-CC7F-2AFBD5F6770A}"/>
              </a:ext>
            </a:extLst>
          </p:cNvPr>
          <p:cNvSpPr/>
          <p:nvPr/>
        </p:nvSpPr>
        <p:spPr>
          <a:xfrm>
            <a:off x="2484022" y="26739312"/>
            <a:ext cx="2362298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D7DF75EB-2457-1CA5-AFC6-0CE379770B30}"/>
              </a:ext>
            </a:extLst>
          </p:cNvPr>
          <p:cNvSpPr/>
          <p:nvPr/>
        </p:nvSpPr>
        <p:spPr>
          <a:xfrm>
            <a:off x="2437819" y="28313992"/>
            <a:ext cx="2362298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2FFD7AAF-F53A-3451-679F-96E6562C3A06}"/>
              </a:ext>
            </a:extLst>
          </p:cNvPr>
          <p:cNvSpPr/>
          <p:nvPr/>
        </p:nvSpPr>
        <p:spPr>
          <a:xfrm>
            <a:off x="2299209" y="8141681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D46ABF57-8177-F9B0-942A-18BA73B7F86E}"/>
              </a:ext>
            </a:extLst>
          </p:cNvPr>
          <p:cNvSpPr/>
          <p:nvPr/>
        </p:nvSpPr>
        <p:spPr>
          <a:xfrm>
            <a:off x="2536830" y="10328486"/>
            <a:ext cx="1852290" cy="92486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B755E8E2-5FE4-55E5-4E70-CC9CE74295E6}"/>
              </a:ext>
            </a:extLst>
          </p:cNvPr>
          <p:cNvSpPr/>
          <p:nvPr/>
        </p:nvSpPr>
        <p:spPr>
          <a:xfrm>
            <a:off x="2536830" y="25246219"/>
            <a:ext cx="4030642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EFA668C0-E06A-1675-B2DE-EDDC9126C019}"/>
              </a:ext>
            </a:extLst>
          </p:cNvPr>
          <p:cNvSpPr/>
          <p:nvPr/>
        </p:nvSpPr>
        <p:spPr>
          <a:xfrm>
            <a:off x="2536830" y="22079073"/>
            <a:ext cx="4030642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1BAD3024-4F1C-6B5B-2741-2CD08EF3EC39}"/>
              </a:ext>
            </a:extLst>
          </p:cNvPr>
          <p:cNvSpPr/>
          <p:nvPr/>
        </p:nvSpPr>
        <p:spPr>
          <a:xfrm>
            <a:off x="2609133" y="23840670"/>
            <a:ext cx="377424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2DADDCF5-9C17-DB35-5813-DE125671FEBC}"/>
              </a:ext>
            </a:extLst>
          </p:cNvPr>
          <p:cNvSpPr/>
          <p:nvPr/>
        </p:nvSpPr>
        <p:spPr>
          <a:xfrm>
            <a:off x="2609133" y="965150"/>
            <a:ext cx="4030642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9E5E20CD-DBC7-BC0F-AF70-882EC9316CF6}"/>
              </a:ext>
            </a:extLst>
          </p:cNvPr>
          <p:cNvSpPr/>
          <p:nvPr/>
        </p:nvSpPr>
        <p:spPr>
          <a:xfrm>
            <a:off x="2681436" y="2726747"/>
            <a:ext cx="3774245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9630DBFF-139A-CA25-7671-FFED6B0560C1}"/>
              </a:ext>
            </a:extLst>
          </p:cNvPr>
          <p:cNvSpPr/>
          <p:nvPr/>
        </p:nvSpPr>
        <p:spPr>
          <a:xfrm>
            <a:off x="2437819" y="4088635"/>
            <a:ext cx="4030642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79ECCC94-AC8A-8D31-6293-CB9274FCD173}"/>
              </a:ext>
            </a:extLst>
          </p:cNvPr>
          <p:cNvSpPr/>
          <p:nvPr/>
        </p:nvSpPr>
        <p:spPr>
          <a:xfrm>
            <a:off x="2661727" y="9437270"/>
            <a:ext cx="3053274" cy="87139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3">
            <a:extLst>
              <a:ext uri="{FF2B5EF4-FFF2-40B4-BE49-F238E27FC236}">
                <a16:creationId xmlns:a16="http://schemas.microsoft.com/office/drawing/2014/main" id="{A23038F0-915B-737D-D6FD-8D4F6C4CD6BD}"/>
              </a:ext>
            </a:extLst>
          </p:cNvPr>
          <p:cNvSpPr/>
          <p:nvPr/>
        </p:nvSpPr>
        <p:spPr>
          <a:xfrm>
            <a:off x="9047942" y="5384498"/>
            <a:ext cx="14589298" cy="153809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5A0893F8-42BE-B9ED-1301-B2D68B887376}"/>
              </a:ext>
            </a:extLst>
          </p:cNvPr>
          <p:cNvSpPr/>
          <p:nvPr/>
        </p:nvSpPr>
        <p:spPr>
          <a:xfrm>
            <a:off x="9047942" y="6914598"/>
            <a:ext cx="14589298" cy="153809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4E4D0312-4D32-4B35-A164-452281E62FD5}"/>
              </a:ext>
            </a:extLst>
          </p:cNvPr>
          <p:cNvSpPr/>
          <p:nvPr/>
        </p:nvSpPr>
        <p:spPr>
          <a:xfrm>
            <a:off x="9153573" y="8141681"/>
            <a:ext cx="14589298" cy="153809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6C2B7645-C717-87F9-926A-EF50E94E2632}"/>
              </a:ext>
            </a:extLst>
          </p:cNvPr>
          <p:cNvSpPr/>
          <p:nvPr/>
        </p:nvSpPr>
        <p:spPr>
          <a:xfrm>
            <a:off x="6383378" y="15365451"/>
            <a:ext cx="10487302" cy="133563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0BCD110C-B9C2-85B8-C7E8-A1C112EF592B}"/>
              </a:ext>
            </a:extLst>
          </p:cNvPr>
          <p:cNvSpPr/>
          <p:nvPr/>
        </p:nvSpPr>
        <p:spPr>
          <a:xfrm>
            <a:off x="6383378" y="16895551"/>
            <a:ext cx="10487302" cy="133563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0;p3">
            <a:extLst>
              <a:ext uri="{FF2B5EF4-FFF2-40B4-BE49-F238E27FC236}">
                <a16:creationId xmlns:a16="http://schemas.microsoft.com/office/drawing/2014/main" id="{7D5C76DB-ADCF-C41B-26A0-EEEC56F61C8F}"/>
              </a:ext>
            </a:extLst>
          </p:cNvPr>
          <p:cNvSpPr/>
          <p:nvPr/>
        </p:nvSpPr>
        <p:spPr>
          <a:xfrm>
            <a:off x="6489009" y="18122634"/>
            <a:ext cx="10487302" cy="133563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0;p3">
            <a:extLst>
              <a:ext uri="{FF2B5EF4-FFF2-40B4-BE49-F238E27FC236}">
                <a16:creationId xmlns:a16="http://schemas.microsoft.com/office/drawing/2014/main" id="{3809C255-2CE2-4443-0DEB-BD16367ED7B0}"/>
              </a:ext>
            </a:extLst>
          </p:cNvPr>
          <p:cNvSpPr/>
          <p:nvPr/>
        </p:nvSpPr>
        <p:spPr>
          <a:xfrm>
            <a:off x="8847072" y="13962938"/>
            <a:ext cx="15580287" cy="133563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6C5DEEC9-68EE-8483-FCC0-D8CC23F942CA}"/>
              </a:ext>
            </a:extLst>
          </p:cNvPr>
          <p:cNvSpPr/>
          <p:nvPr/>
        </p:nvSpPr>
        <p:spPr>
          <a:xfrm>
            <a:off x="4800117" y="26485488"/>
            <a:ext cx="18942754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96BAE1D4-D094-0F86-CB78-743F51B79913}"/>
              </a:ext>
            </a:extLst>
          </p:cNvPr>
          <p:cNvSpPr/>
          <p:nvPr/>
        </p:nvSpPr>
        <p:spPr>
          <a:xfrm>
            <a:off x="4824487" y="28177546"/>
            <a:ext cx="18942754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A6F84085-16AC-96C6-0E7E-2621F74B26D8}"/>
              </a:ext>
            </a:extLst>
          </p:cNvPr>
          <p:cNvSpPr/>
          <p:nvPr/>
        </p:nvSpPr>
        <p:spPr>
          <a:xfrm>
            <a:off x="17464437" y="15350230"/>
            <a:ext cx="682431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07266FD0-52F2-69B4-11D3-F9936EEBE8A7}"/>
              </a:ext>
            </a:extLst>
          </p:cNvPr>
          <p:cNvSpPr/>
          <p:nvPr/>
        </p:nvSpPr>
        <p:spPr>
          <a:xfrm>
            <a:off x="17488807" y="17042288"/>
            <a:ext cx="682431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FF9A261B-CAE4-CD71-DCC5-F70C5E62D3CC}"/>
              </a:ext>
            </a:extLst>
          </p:cNvPr>
          <p:cNvSpPr/>
          <p:nvPr/>
        </p:nvSpPr>
        <p:spPr>
          <a:xfrm>
            <a:off x="17220374" y="18290974"/>
            <a:ext cx="682431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8;p3">
            <a:extLst>
              <a:ext uri="{FF2B5EF4-FFF2-40B4-BE49-F238E27FC236}">
                <a16:creationId xmlns:a16="http://schemas.microsoft.com/office/drawing/2014/main" id="{9F80FE95-E17F-603A-60D2-C261FBC9B33F}"/>
              </a:ext>
            </a:extLst>
          </p:cNvPr>
          <p:cNvSpPr/>
          <p:nvPr/>
        </p:nvSpPr>
        <p:spPr>
          <a:xfrm>
            <a:off x="5715001" y="9652841"/>
            <a:ext cx="18300809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8;p3">
            <a:extLst>
              <a:ext uri="{FF2B5EF4-FFF2-40B4-BE49-F238E27FC236}">
                <a16:creationId xmlns:a16="http://schemas.microsoft.com/office/drawing/2014/main" id="{1B04CA66-7AC5-52E8-25E0-F8C60AA0E0CF}"/>
              </a:ext>
            </a:extLst>
          </p:cNvPr>
          <p:cNvSpPr/>
          <p:nvPr/>
        </p:nvSpPr>
        <p:spPr>
          <a:xfrm>
            <a:off x="4389120" y="19918472"/>
            <a:ext cx="18629389" cy="74264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8;p3">
            <a:extLst>
              <a:ext uri="{FF2B5EF4-FFF2-40B4-BE49-F238E27FC236}">
                <a16:creationId xmlns:a16="http://schemas.microsoft.com/office/drawing/2014/main" id="{B5E8EB3E-6603-93FC-DFA3-7B6D3C35CA84}"/>
              </a:ext>
            </a:extLst>
          </p:cNvPr>
          <p:cNvSpPr/>
          <p:nvPr/>
        </p:nvSpPr>
        <p:spPr>
          <a:xfrm>
            <a:off x="4413490" y="21153503"/>
            <a:ext cx="18629389" cy="74264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622FFBB3-94CD-5D11-333A-729BE85CF19E}"/>
              </a:ext>
            </a:extLst>
          </p:cNvPr>
          <p:cNvSpPr/>
          <p:nvPr/>
        </p:nvSpPr>
        <p:spPr>
          <a:xfrm>
            <a:off x="1965477" y="26531208"/>
            <a:ext cx="512112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7281D0B7-D760-C068-3C5B-3AE4EE4BF288}"/>
              </a:ext>
            </a:extLst>
          </p:cNvPr>
          <p:cNvSpPr/>
          <p:nvPr/>
        </p:nvSpPr>
        <p:spPr>
          <a:xfrm>
            <a:off x="1989847" y="28223266"/>
            <a:ext cx="512112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BE48BF7C-B837-AACF-FD9A-FD60F213C7C6}"/>
              </a:ext>
            </a:extLst>
          </p:cNvPr>
          <p:cNvSpPr/>
          <p:nvPr/>
        </p:nvSpPr>
        <p:spPr>
          <a:xfrm>
            <a:off x="2672998" y="18850248"/>
            <a:ext cx="20095562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00FF8608-C31C-09AD-9FDE-BC6D550DDF7B}"/>
              </a:ext>
            </a:extLst>
          </p:cNvPr>
          <p:cNvSpPr/>
          <p:nvPr/>
        </p:nvSpPr>
        <p:spPr>
          <a:xfrm>
            <a:off x="2672998" y="19902362"/>
            <a:ext cx="512112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097792EF-3E00-3FF7-2A9B-89533D9A5DDF}"/>
              </a:ext>
            </a:extLst>
          </p:cNvPr>
          <p:cNvSpPr/>
          <p:nvPr/>
        </p:nvSpPr>
        <p:spPr>
          <a:xfrm>
            <a:off x="2672998" y="20946898"/>
            <a:ext cx="512112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A7061AD4-7FB0-7E41-AACC-9465CC2C3C8C}"/>
              </a:ext>
            </a:extLst>
          </p:cNvPr>
          <p:cNvSpPr/>
          <p:nvPr/>
        </p:nvSpPr>
        <p:spPr>
          <a:xfrm>
            <a:off x="1965476" y="25183367"/>
            <a:ext cx="512112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F4F63B57-DA96-71E4-55E8-013D13E5312F}"/>
              </a:ext>
            </a:extLst>
          </p:cNvPr>
          <p:cNvSpPr/>
          <p:nvPr/>
        </p:nvSpPr>
        <p:spPr>
          <a:xfrm>
            <a:off x="1989847" y="9414927"/>
            <a:ext cx="5121123" cy="14108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B51F5331-EF83-710D-89C0-6995AB281376}"/>
              </a:ext>
            </a:extLst>
          </p:cNvPr>
          <p:cNvSpPr/>
          <p:nvPr/>
        </p:nvSpPr>
        <p:spPr>
          <a:xfrm>
            <a:off x="6900724" y="1064834"/>
            <a:ext cx="17388026" cy="141087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553F0FEC-AE1C-AA23-5C3D-ADC1F4A9A9C1}"/>
              </a:ext>
            </a:extLst>
          </p:cNvPr>
          <p:cNvSpPr/>
          <p:nvPr/>
        </p:nvSpPr>
        <p:spPr>
          <a:xfrm>
            <a:off x="6900724" y="2594934"/>
            <a:ext cx="17388026" cy="141087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25A38BC8-89E5-B500-F81B-92B066539FAB}"/>
              </a:ext>
            </a:extLst>
          </p:cNvPr>
          <p:cNvSpPr/>
          <p:nvPr/>
        </p:nvSpPr>
        <p:spPr>
          <a:xfrm>
            <a:off x="7006355" y="3822017"/>
            <a:ext cx="17388026" cy="141087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7236A480-C0EF-8563-ECF7-75113639EE33}"/>
              </a:ext>
            </a:extLst>
          </p:cNvPr>
          <p:cNvSpPr/>
          <p:nvPr/>
        </p:nvSpPr>
        <p:spPr>
          <a:xfrm>
            <a:off x="7086598" y="22456697"/>
            <a:ext cx="16824961" cy="133187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30CA3E30-FDF4-80ED-CE38-AA354FF533E3}"/>
              </a:ext>
            </a:extLst>
          </p:cNvPr>
          <p:cNvSpPr/>
          <p:nvPr/>
        </p:nvSpPr>
        <p:spPr>
          <a:xfrm>
            <a:off x="7086598" y="23986797"/>
            <a:ext cx="16824961" cy="133187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7C81BE1C-02D8-84E6-AF8F-CEBEABFB237A}"/>
              </a:ext>
            </a:extLst>
          </p:cNvPr>
          <p:cNvSpPr/>
          <p:nvPr/>
        </p:nvSpPr>
        <p:spPr>
          <a:xfrm>
            <a:off x="7192229" y="25213880"/>
            <a:ext cx="16824961" cy="133187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8FC7A2F6-086F-A70D-E60B-196441974A10}"/>
              </a:ext>
            </a:extLst>
          </p:cNvPr>
          <p:cNvSpPr/>
          <p:nvPr/>
        </p:nvSpPr>
        <p:spPr>
          <a:xfrm>
            <a:off x="11811601" y="6738108"/>
            <a:ext cx="12099958" cy="141087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DF8CA64F-7102-78B4-671A-346ABD5F8DC9}"/>
              </a:ext>
            </a:extLst>
          </p:cNvPr>
          <p:cNvSpPr/>
          <p:nvPr/>
        </p:nvSpPr>
        <p:spPr>
          <a:xfrm>
            <a:off x="11811601" y="8268208"/>
            <a:ext cx="12099958" cy="98815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B4540722-ACE9-3C6C-B4A9-6D43E73C5877}"/>
              </a:ext>
            </a:extLst>
          </p:cNvPr>
          <p:cNvSpPr/>
          <p:nvPr/>
        </p:nvSpPr>
        <p:spPr>
          <a:xfrm>
            <a:off x="2877763" y="5554125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088095B2-42EB-1502-324D-C04FB779677B}"/>
              </a:ext>
            </a:extLst>
          </p:cNvPr>
          <p:cNvSpPr/>
          <p:nvPr/>
        </p:nvSpPr>
        <p:spPr>
          <a:xfrm>
            <a:off x="2785356" y="7128805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D9833603-69C1-A5CF-FDD0-4CD37183D3C5}"/>
              </a:ext>
            </a:extLst>
          </p:cNvPr>
          <p:cNvSpPr/>
          <p:nvPr/>
        </p:nvSpPr>
        <p:spPr>
          <a:xfrm>
            <a:off x="2739153" y="8703485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F702E617-FC77-D3BE-AF31-0ED50578801B}"/>
              </a:ext>
            </a:extLst>
          </p:cNvPr>
          <p:cNvSpPr/>
          <p:nvPr/>
        </p:nvSpPr>
        <p:spPr>
          <a:xfrm>
            <a:off x="7239174" y="6781208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1B0711A7-3FFC-AF00-AC39-248B014334AB}"/>
              </a:ext>
            </a:extLst>
          </p:cNvPr>
          <p:cNvSpPr/>
          <p:nvPr/>
        </p:nvSpPr>
        <p:spPr>
          <a:xfrm>
            <a:off x="7146767" y="8355888"/>
            <a:ext cx="4314466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8B666719-6253-1F39-6DE6-4E6F1F3A95A3}"/>
              </a:ext>
            </a:extLst>
          </p:cNvPr>
          <p:cNvSpPr/>
          <p:nvPr/>
        </p:nvSpPr>
        <p:spPr>
          <a:xfrm>
            <a:off x="7146767" y="9463268"/>
            <a:ext cx="16824960" cy="14108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8D6B7DBE-5105-35BD-5507-4ED24E1B8872}"/>
              </a:ext>
            </a:extLst>
          </p:cNvPr>
          <p:cNvSpPr/>
          <p:nvPr/>
        </p:nvSpPr>
        <p:spPr>
          <a:xfrm>
            <a:off x="2832301" y="10903839"/>
            <a:ext cx="5100430" cy="7703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A7760B73-F82A-2E1D-5882-707A9A9382D3}"/>
              </a:ext>
            </a:extLst>
          </p:cNvPr>
          <p:cNvSpPr/>
          <p:nvPr/>
        </p:nvSpPr>
        <p:spPr>
          <a:xfrm>
            <a:off x="2739894" y="12478519"/>
            <a:ext cx="5100430" cy="7703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44C2A8BA-3F59-6391-C4EC-D3576DC934BD}"/>
              </a:ext>
            </a:extLst>
          </p:cNvPr>
          <p:cNvSpPr/>
          <p:nvPr/>
        </p:nvSpPr>
        <p:spPr>
          <a:xfrm>
            <a:off x="2693691" y="14053199"/>
            <a:ext cx="5100430" cy="7703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4A380A57-BB48-A51E-9992-20680EC95273}"/>
              </a:ext>
            </a:extLst>
          </p:cNvPr>
          <p:cNvSpPr/>
          <p:nvPr/>
        </p:nvSpPr>
        <p:spPr>
          <a:xfrm>
            <a:off x="2832301" y="14852236"/>
            <a:ext cx="5100430" cy="7703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2E8A424D-95D3-225E-3DF8-47C66F2BC3AF}"/>
              </a:ext>
            </a:extLst>
          </p:cNvPr>
          <p:cNvSpPr/>
          <p:nvPr/>
        </p:nvSpPr>
        <p:spPr>
          <a:xfrm>
            <a:off x="2739893" y="16452573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F22F0069-6E3A-3C22-1F30-F52CD75DA417}"/>
              </a:ext>
            </a:extLst>
          </p:cNvPr>
          <p:cNvSpPr/>
          <p:nvPr/>
        </p:nvSpPr>
        <p:spPr>
          <a:xfrm>
            <a:off x="2672997" y="17705375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A17E16DE-07CF-96F7-A4E4-53A6B03BE458}"/>
              </a:ext>
            </a:extLst>
          </p:cNvPr>
          <p:cNvSpPr/>
          <p:nvPr/>
        </p:nvSpPr>
        <p:spPr>
          <a:xfrm>
            <a:off x="15700368" y="14817490"/>
            <a:ext cx="7068192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01;p3">
            <a:extLst>
              <a:ext uri="{FF2B5EF4-FFF2-40B4-BE49-F238E27FC236}">
                <a16:creationId xmlns:a16="http://schemas.microsoft.com/office/drawing/2014/main" id="{A3B134BB-5E27-B266-B0FE-74281FC606F6}"/>
              </a:ext>
            </a:extLst>
          </p:cNvPr>
          <p:cNvSpPr/>
          <p:nvPr/>
        </p:nvSpPr>
        <p:spPr>
          <a:xfrm>
            <a:off x="8404708" y="5244077"/>
            <a:ext cx="15500121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01;p3">
            <a:extLst>
              <a:ext uri="{FF2B5EF4-FFF2-40B4-BE49-F238E27FC236}">
                <a16:creationId xmlns:a16="http://schemas.microsoft.com/office/drawing/2014/main" id="{1CCCC697-D0DD-748A-BF91-340B30D372B6}"/>
              </a:ext>
            </a:extLst>
          </p:cNvPr>
          <p:cNvSpPr/>
          <p:nvPr/>
        </p:nvSpPr>
        <p:spPr>
          <a:xfrm>
            <a:off x="7962997" y="11014808"/>
            <a:ext cx="15500121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01;p3">
            <a:extLst>
              <a:ext uri="{FF2B5EF4-FFF2-40B4-BE49-F238E27FC236}">
                <a16:creationId xmlns:a16="http://schemas.microsoft.com/office/drawing/2014/main" id="{952F6559-89EC-0592-21E9-C0A669D3C943}"/>
              </a:ext>
            </a:extLst>
          </p:cNvPr>
          <p:cNvSpPr/>
          <p:nvPr/>
        </p:nvSpPr>
        <p:spPr>
          <a:xfrm>
            <a:off x="8314476" y="12253905"/>
            <a:ext cx="15500121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01;p3">
            <a:extLst>
              <a:ext uri="{FF2B5EF4-FFF2-40B4-BE49-F238E27FC236}">
                <a16:creationId xmlns:a16="http://schemas.microsoft.com/office/drawing/2014/main" id="{59BD0F26-B59C-F2D1-48E2-B5CD2B60DC90}"/>
              </a:ext>
            </a:extLst>
          </p:cNvPr>
          <p:cNvSpPr/>
          <p:nvPr/>
        </p:nvSpPr>
        <p:spPr>
          <a:xfrm>
            <a:off x="8360680" y="13639779"/>
            <a:ext cx="15500121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01;p3">
            <a:extLst>
              <a:ext uri="{FF2B5EF4-FFF2-40B4-BE49-F238E27FC236}">
                <a16:creationId xmlns:a16="http://schemas.microsoft.com/office/drawing/2014/main" id="{720951A2-8DBC-ED92-6003-34BB3EC3AAAB}"/>
              </a:ext>
            </a:extLst>
          </p:cNvPr>
          <p:cNvSpPr/>
          <p:nvPr/>
        </p:nvSpPr>
        <p:spPr>
          <a:xfrm>
            <a:off x="8314476" y="14783242"/>
            <a:ext cx="6957943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9;p3">
            <a:extLst>
              <a:ext uri="{FF2B5EF4-FFF2-40B4-BE49-F238E27FC236}">
                <a16:creationId xmlns:a16="http://schemas.microsoft.com/office/drawing/2014/main" id="{E9429570-8252-3BAD-95DC-89A08A88A94E}"/>
              </a:ext>
            </a:extLst>
          </p:cNvPr>
          <p:cNvSpPr/>
          <p:nvPr/>
        </p:nvSpPr>
        <p:spPr>
          <a:xfrm>
            <a:off x="6980359" y="26843915"/>
            <a:ext cx="16482759" cy="91437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99;p3">
            <a:extLst>
              <a:ext uri="{FF2B5EF4-FFF2-40B4-BE49-F238E27FC236}">
                <a16:creationId xmlns:a16="http://schemas.microsoft.com/office/drawing/2014/main" id="{5AE20494-9ABB-058D-11BF-FCF15A5AE31A}"/>
              </a:ext>
            </a:extLst>
          </p:cNvPr>
          <p:cNvSpPr/>
          <p:nvPr/>
        </p:nvSpPr>
        <p:spPr>
          <a:xfrm>
            <a:off x="6913463" y="28096717"/>
            <a:ext cx="16482759" cy="91437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B0497EB3-223B-6615-05CA-52A2309C44D1}"/>
              </a:ext>
            </a:extLst>
          </p:cNvPr>
          <p:cNvSpPr/>
          <p:nvPr/>
        </p:nvSpPr>
        <p:spPr>
          <a:xfrm>
            <a:off x="2328413" y="26831013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5424C872-DE0A-83EA-9397-64F454A0280C}"/>
              </a:ext>
            </a:extLst>
          </p:cNvPr>
          <p:cNvSpPr/>
          <p:nvPr/>
        </p:nvSpPr>
        <p:spPr>
          <a:xfrm>
            <a:off x="2261517" y="28083815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102CB0F3-9DD1-A34D-8066-6EC140E144DF}"/>
              </a:ext>
            </a:extLst>
          </p:cNvPr>
          <p:cNvSpPr/>
          <p:nvPr/>
        </p:nvSpPr>
        <p:spPr>
          <a:xfrm>
            <a:off x="2395309" y="16178253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CB58977F-0B49-A662-8D70-C10FDEE24808}"/>
              </a:ext>
            </a:extLst>
          </p:cNvPr>
          <p:cNvSpPr/>
          <p:nvPr/>
        </p:nvSpPr>
        <p:spPr>
          <a:xfrm>
            <a:off x="2395308" y="17739069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8E9E0617-8187-0B43-9111-279BB3B30485}"/>
              </a:ext>
            </a:extLst>
          </p:cNvPr>
          <p:cNvSpPr/>
          <p:nvPr/>
        </p:nvSpPr>
        <p:spPr>
          <a:xfrm>
            <a:off x="2462205" y="13232585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9C5A3C39-68A4-F500-5BAE-6065B6AEF669}"/>
              </a:ext>
            </a:extLst>
          </p:cNvPr>
          <p:cNvSpPr/>
          <p:nvPr/>
        </p:nvSpPr>
        <p:spPr>
          <a:xfrm>
            <a:off x="2395309" y="14485387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1248355C-3B3F-37C6-9B7F-F786A2003AE2}"/>
              </a:ext>
            </a:extLst>
          </p:cNvPr>
          <p:cNvSpPr/>
          <p:nvPr/>
        </p:nvSpPr>
        <p:spPr>
          <a:xfrm>
            <a:off x="2395309" y="10286917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BFF31B06-D2CE-F909-2655-C77EFA74D7E4}"/>
              </a:ext>
            </a:extLst>
          </p:cNvPr>
          <p:cNvSpPr/>
          <p:nvPr/>
        </p:nvSpPr>
        <p:spPr>
          <a:xfrm>
            <a:off x="2328413" y="12104675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77D317B3-3172-F7EF-6333-406BD5B1F4AC}"/>
              </a:ext>
            </a:extLst>
          </p:cNvPr>
          <p:cNvSpPr/>
          <p:nvPr/>
        </p:nvSpPr>
        <p:spPr>
          <a:xfrm>
            <a:off x="2328412" y="5724650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5D2B83B0-6A2B-E016-2BA9-9B207C446E4A}"/>
              </a:ext>
            </a:extLst>
          </p:cNvPr>
          <p:cNvSpPr/>
          <p:nvPr/>
        </p:nvSpPr>
        <p:spPr>
          <a:xfrm>
            <a:off x="2395309" y="21703790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5FDE93E2-DE2D-BFCC-8B27-BFC77687E7A4}"/>
              </a:ext>
            </a:extLst>
          </p:cNvPr>
          <p:cNvSpPr/>
          <p:nvPr/>
        </p:nvSpPr>
        <p:spPr>
          <a:xfrm>
            <a:off x="2395309" y="23233890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90B293CA-83E8-CDFD-B6EA-16134D34BD7A}"/>
              </a:ext>
            </a:extLst>
          </p:cNvPr>
          <p:cNvSpPr/>
          <p:nvPr/>
        </p:nvSpPr>
        <p:spPr>
          <a:xfrm>
            <a:off x="2500940" y="24460973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DD8F98CA-E2C2-660F-8B92-8051802D7FDF}"/>
              </a:ext>
            </a:extLst>
          </p:cNvPr>
          <p:cNvSpPr/>
          <p:nvPr/>
        </p:nvSpPr>
        <p:spPr>
          <a:xfrm>
            <a:off x="2500940" y="1462679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71138F7E-4E5D-C10D-8136-564C77353C54}"/>
              </a:ext>
            </a:extLst>
          </p:cNvPr>
          <p:cNvSpPr/>
          <p:nvPr/>
        </p:nvSpPr>
        <p:spPr>
          <a:xfrm>
            <a:off x="2500940" y="2403590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3DCB8487-64B8-BC84-9F48-8F05BCC64683}"/>
              </a:ext>
            </a:extLst>
          </p:cNvPr>
          <p:cNvSpPr/>
          <p:nvPr/>
        </p:nvSpPr>
        <p:spPr>
          <a:xfrm>
            <a:off x="2606571" y="3630673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482F6D49-F317-7FBE-5FAD-E988D814DF9C}"/>
              </a:ext>
            </a:extLst>
          </p:cNvPr>
          <p:cNvSpPr/>
          <p:nvPr/>
        </p:nvSpPr>
        <p:spPr>
          <a:xfrm>
            <a:off x="2395309" y="7227796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D7DF7DD6-A1D1-51BA-17A6-011067D18357}"/>
              </a:ext>
            </a:extLst>
          </p:cNvPr>
          <p:cNvSpPr/>
          <p:nvPr/>
        </p:nvSpPr>
        <p:spPr>
          <a:xfrm>
            <a:off x="2395309" y="8757896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FF91A77B-E1FC-7324-AC38-CC0332789768}"/>
              </a:ext>
            </a:extLst>
          </p:cNvPr>
          <p:cNvSpPr/>
          <p:nvPr/>
        </p:nvSpPr>
        <p:spPr>
          <a:xfrm>
            <a:off x="2395309" y="19431934"/>
            <a:ext cx="13515252" cy="7110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96501324-73D7-20A0-B127-6F80F2DDA675}"/>
              </a:ext>
            </a:extLst>
          </p:cNvPr>
          <p:cNvSpPr/>
          <p:nvPr/>
        </p:nvSpPr>
        <p:spPr>
          <a:xfrm>
            <a:off x="2500940" y="20918321"/>
            <a:ext cx="13515252" cy="98869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24BC72E1-1B74-B2E0-E84E-1734445105BB}"/>
              </a:ext>
            </a:extLst>
          </p:cNvPr>
          <p:cNvSpPr/>
          <p:nvPr/>
        </p:nvSpPr>
        <p:spPr>
          <a:xfrm>
            <a:off x="2409500" y="1234079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572C5B00-E0C7-0BBB-7D59-DE3155A089E1}"/>
              </a:ext>
            </a:extLst>
          </p:cNvPr>
          <p:cNvSpPr/>
          <p:nvPr/>
        </p:nvSpPr>
        <p:spPr>
          <a:xfrm>
            <a:off x="2409500" y="2384913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10BB87F6-5963-190E-02FE-A2A7479BE84C}"/>
              </a:ext>
            </a:extLst>
          </p:cNvPr>
          <p:cNvSpPr/>
          <p:nvPr/>
        </p:nvSpPr>
        <p:spPr>
          <a:xfrm>
            <a:off x="2409500" y="3913246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5EE534E2-4225-F2B4-059C-750830F54DD7}"/>
              </a:ext>
            </a:extLst>
          </p:cNvPr>
          <p:cNvSpPr/>
          <p:nvPr/>
        </p:nvSpPr>
        <p:spPr>
          <a:xfrm>
            <a:off x="2303869" y="22436307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D4D342F4-CBAA-8B3B-80CC-170C7D2AC6B0}"/>
              </a:ext>
            </a:extLst>
          </p:cNvPr>
          <p:cNvSpPr/>
          <p:nvPr/>
        </p:nvSpPr>
        <p:spPr>
          <a:xfrm>
            <a:off x="2303869" y="23938245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D3AEF204-E1BB-8B63-203A-2266A0410507}"/>
              </a:ext>
            </a:extLst>
          </p:cNvPr>
          <p:cNvSpPr/>
          <p:nvPr/>
        </p:nvSpPr>
        <p:spPr>
          <a:xfrm>
            <a:off x="2409500" y="24890473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0332D669-2588-B77F-17A3-4070700C26D9}"/>
              </a:ext>
            </a:extLst>
          </p:cNvPr>
          <p:cNvSpPr/>
          <p:nvPr/>
        </p:nvSpPr>
        <p:spPr>
          <a:xfrm>
            <a:off x="2409501" y="6613681"/>
            <a:ext cx="6277300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CC0212D9-9FA7-3964-1D0B-82FC7F9DE333}"/>
              </a:ext>
            </a:extLst>
          </p:cNvPr>
          <p:cNvSpPr/>
          <p:nvPr/>
        </p:nvSpPr>
        <p:spPr>
          <a:xfrm>
            <a:off x="2409501" y="7554592"/>
            <a:ext cx="6277300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42987027-BA57-26EE-3702-492102FE8135}"/>
              </a:ext>
            </a:extLst>
          </p:cNvPr>
          <p:cNvSpPr/>
          <p:nvPr/>
        </p:nvSpPr>
        <p:spPr>
          <a:xfrm>
            <a:off x="13900460" y="6757246"/>
            <a:ext cx="923385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A9B448E8-4DA9-FE66-2E14-4B1138EF0B74}"/>
              </a:ext>
            </a:extLst>
          </p:cNvPr>
          <p:cNvSpPr/>
          <p:nvPr/>
        </p:nvSpPr>
        <p:spPr>
          <a:xfrm>
            <a:off x="13900460" y="7698157"/>
            <a:ext cx="923385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6AFBF53B-FF9E-AE1E-7FF9-B765A4666B59}"/>
              </a:ext>
            </a:extLst>
          </p:cNvPr>
          <p:cNvSpPr/>
          <p:nvPr/>
        </p:nvSpPr>
        <p:spPr>
          <a:xfrm>
            <a:off x="2328413" y="26831013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EE89F4B0-1410-B75F-77D4-92A900829771}"/>
              </a:ext>
            </a:extLst>
          </p:cNvPr>
          <p:cNvSpPr/>
          <p:nvPr/>
        </p:nvSpPr>
        <p:spPr>
          <a:xfrm>
            <a:off x="2261517" y="28083815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BB840C6F-3BD0-31A6-EB5A-D269838750F1}"/>
              </a:ext>
            </a:extLst>
          </p:cNvPr>
          <p:cNvSpPr/>
          <p:nvPr/>
        </p:nvSpPr>
        <p:spPr>
          <a:xfrm>
            <a:off x="2736878" y="16464397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AA14A911-4933-5A72-1D85-2334C530924D}"/>
              </a:ext>
            </a:extLst>
          </p:cNvPr>
          <p:cNvSpPr/>
          <p:nvPr/>
        </p:nvSpPr>
        <p:spPr>
          <a:xfrm>
            <a:off x="2669982" y="17717199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F3064515-1E84-82FA-1D42-04331373725D}"/>
              </a:ext>
            </a:extLst>
          </p:cNvPr>
          <p:cNvSpPr/>
          <p:nvPr/>
        </p:nvSpPr>
        <p:spPr>
          <a:xfrm>
            <a:off x="2669983" y="9560754"/>
            <a:ext cx="491953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9AF9BE5C-52C0-8DA8-FEA8-65EB5025CCDC}"/>
              </a:ext>
            </a:extLst>
          </p:cNvPr>
          <p:cNvSpPr/>
          <p:nvPr/>
        </p:nvSpPr>
        <p:spPr>
          <a:xfrm>
            <a:off x="2603087" y="10813556"/>
            <a:ext cx="491953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BC1FCBCE-D8FF-C427-2781-C151E3D897AA}"/>
              </a:ext>
            </a:extLst>
          </p:cNvPr>
          <p:cNvSpPr/>
          <p:nvPr/>
        </p:nvSpPr>
        <p:spPr>
          <a:xfrm>
            <a:off x="2803774" y="12039053"/>
            <a:ext cx="491953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1AEFCB6A-D1D4-C179-68FD-B1450E1DD6F5}"/>
              </a:ext>
            </a:extLst>
          </p:cNvPr>
          <p:cNvSpPr/>
          <p:nvPr/>
        </p:nvSpPr>
        <p:spPr>
          <a:xfrm>
            <a:off x="2736878" y="13291855"/>
            <a:ext cx="491953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82ADE4D5-ABB7-04CA-4A01-E2BAA466DE7B}"/>
              </a:ext>
            </a:extLst>
          </p:cNvPr>
          <p:cNvSpPr/>
          <p:nvPr/>
        </p:nvSpPr>
        <p:spPr>
          <a:xfrm>
            <a:off x="2803774" y="14652111"/>
            <a:ext cx="491953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9E395A3B-9FE3-7328-4DEA-69A4E97C6AD1}"/>
              </a:ext>
            </a:extLst>
          </p:cNvPr>
          <p:cNvSpPr/>
          <p:nvPr/>
        </p:nvSpPr>
        <p:spPr>
          <a:xfrm>
            <a:off x="15465647" y="14619071"/>
            <a:ext cx="7668672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B61FC151-C57C-8892-C255-B1DBC4434188}"/>
              </a:ext>
            </a:extLst>
          </p:cNvPr>
          <p:cNvSpPr/>
          <p:nvPr/>
        </p:nvSpPr>
        <p:spPr>
          <a:xfrm>
            <a:off x="21833737" y="9241938"/>
            <a:ext cx="2134974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940275BF-0164-3C17-2804-668D0FB1B6FE}"/>
              </a:ext>
            </a:extLst>
          </p:cNvPr>
          <p:cNvSpPr/>
          <p:nvPr/>
        </p:nvSpPr>
        <p:spPr>
          <a:xfrm>
            <a:off x="8819103" y="6727883"/>
            <a:ext cx="4246965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19DA30FE-2493-6453-8881-5ECCCA2FAE11}"/>
              </a:ext>
            </a:extLst>
          </p:cNvPr>
          <p:cNvSpPr/>
          <p:nvPr/>
        </p:nvSpPr>
        <p:spPr>
          <a:xfrm>
            <a:off x="8697364" y="8298050"/>
            <a:ext cx="4246965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46470970-65BA-EDE1-E5B9-FDF4396D0097}"/>
              </a:ext>
            </a:extLst>
          </p:cNvPr>
          <p:cNvSpPr/>
          <p:nvPr/>
        </p:nvSpPr>
        <p:spPr>
          <a:xfrm>
            <a:off x="2669982" y="5457027"/>
            <a:ext cx="4246965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1;p3">
            <a:extLst>
              <a:ext uri="{FF2B5EF4-FFF2-40B4-BE49-F238E27FC236}">
                <a16:creationId xmlns:a16="http://schemas.microsoft.com/office/drawing/2014/main" id="{7C936206-AB7A-8ED3-0B2F-71FC2571853B}"/>
              </a:ext>
            </a:extLst>
          </p:cNvPr>
          <p:cNvSpPr/>
          <p:nvPr/>
        </p:nvSpPr>
        <p:spPr>
          <a:xfrm>
            <a:off x="7659785" y="10777330"/>
            <a:ext cx="16242029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1;p3">
            <a:extLst>
              <a:ext uri="{FF2B5EF4-FFF2-40B4-BE49-F238E27FC236}">
                <a16:creationId xmlns:a16="http://schemas.microsoft.com/office/drawing/2014/main" id="{EC6020DC-9030-9ED9-72FA-BD4D3A4B0F67}"/>
              </a:ext>
            </a:extLst>
          </p:cNvPr>
          <p:cNvSpPr/>
          <p:nvPr/>
        </p:nvSpPr>
        <p:spPr>
          <a:xfrm>
            <a:off x="7818120" y="12158299"/>
            <a:ext cx="16242029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1;p3">
            <a:extLst>
              <a:ext uri="{FF2B5EF4-FFF2-40B4-BE49-F238E27FC236}">
                <a16:creationId xmlns:a16="http://schemas.microsoft.com/office/drawing/2014/main" id="{9A56ECBD-F381-9056-8F4E-9E8205FBE041}"/>
              </a:ext>
            </a:extLst>
          </p:cNvPr>
          <p:cNvSpPr/>
          <p:nvPr/>
        </p:nvSpPr>
        <p:spPr>
          <a:xfrm>
            <a:off x="7723312" y="13489875"/>
            <a:ext cx="16242029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1;p3">
            <a:extLst>
              <a:ext uri="{FF2B5EF4-FFF2-40B4-BE49-F238E27FC236}">
                <a16:creationId xmlns:a16="http://schemas.microsoft.com/office/drawing/2014/main" id="{7D18774F-D357-0B9A-1D88-5E567B673409}"/>
              </a:ext>
            </a:extLst>
          </p:cNvPr>
          <p:cNvSpPr/>
          <p:nvPr/>
        </p:nvSpPr>
        <p:spPr>
          <a:xfrm>
            <a:off x="7885017" y="14678427"/>
            <a:ext cx="7561608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1;p3">
            <a:extLst>
              <a:ext uri="{FF2B5EF4-FFF2-40B4-BE49-F238E27FC236}">
                <a16:creationId xmlns:a16="http://schemas.microsoft.com/office/drawing/2014/main" id="{52284A87-259D-8F3E-E682-8B28DD78A5F4}"/>
              </a:ext>
            </a:extLst>
          </p:cNvPr>
          <p:cNvSpPr/>
          <p:nvPr/>
        </p:nvSpPr>
        <p:spPr>
          <a:xfrm>
            <a:off x="7761165" y="5366646"/>
            <a:ext cx="15947063" cy="12600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8578C817-3FC6-42BE-9025-54A58B5A1DBE}"/>
              </a:ext>
            </a:extLst>
          </p:cNvPr>
          <p:cNvSpPr/>
          <p:nvPr/>
        </p:nvSpPr>
        <p:spPr>
          <a:xfrm>
            <a:off x="7723311" y="9489775"/>
            <a:ext cx="141104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8;p3">
            <a:extLst>
              <a:ext uri="{FF2B5EF4-FFF2-40B4-BE49-F238E27FC236}">
                <a16:creationId xmlns:a16="http://schemas.microsoft.com/office/drawing/2014/main" id="{A58F223B-F0F9-EBB7-E76F-E4D29D66E79A}"/>
              </a:ext>
            </a:extLst>
          </p:cNvPr>
          <p:cNvSpPr/>
          <p:nvPr/>
        </p:nvSpPr>
        <p:spPr>
          <a:xfrm>
            <a:off x="2603086" y="18997687"/>
            <a:ext cx="198454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8;p3">
            <a:extLst>
              <a:ext uri="{FF2B5EF4-FFF2-40B4-BE49-F238E27FC236}">
                <a16:creationId xmlns:a16="http://schemas.microsoft.com/office/drawing/2014/main" id="{87452416-583E-BBFC-061D-D922FF8FBD09}"/>
              </a:ext>
            </a:extLst>
          </p:cNvPr>
          <p:cNvSpPr/>
          <p:nvPr/>
        </p:nvSpPr>
        <p:spPr>
          <a:xfrm>
            <a:off x="2603086" y="20097805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8;p3">
            <a:extLst>
              <a:ext uri="{FF2B5EF4-FFF2-40B4-BE49-F238E27FC236}">
                <a16:creationId xmlns:a16="http://schemas.microsoft.com/office/drawing/2014/main" id="{8E73B214-5611-9ED2-46DB-8C40B378FB48}"/>
              </a:ext>
            </a:extLst>
          </p:cNvPr>
          <p:cNvSpPr/>
          <p:nvPr/>
        </p:nvSpPr>
        <p:spPr>
          <a:xfrm>
            <a:off x="2391541" y="21436068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6245304E-9153-32BB-FF14-22418A0699D0}"/>
              </a:ext>
            </a:extLst>
          </p:cNvPr>
          <p:cNvSpPr/>
          <p:nvPr/>
        </p:nvSpPr>
        <p:spPr>
          <a:xfrm>
            <a:off x="2532469" y="22207707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76F855B8-3891-816B-01B3-968FC73974E7}"/>
              </a:ext>
            </a:extLst>
          </p:cNvPr>
          <p:cNvSpPr/>
          <p:nvPr/>
        </p:nvSpPr>
        <p:spPr>
          <a:xfrm>
            <a:off x="2532469" y="23709645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9EBB5BAA-7C5E-C552-6931-F760E8E401C6}"/>
              </a:ext>
            </a:extLst>
          </p:cNvPr>
          <p:cNvSpPr/>
          <p:nvPr/>
        </p:nvSpPr>
        <p:spPr>
          <a:xfrm>
            <a:off x="2638100" y="24661873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CE06C082-0C7A-CE45-5F1C-5CA9EDFAA3A0}"/>
              </a:ext>
            </a:extLst>
          </p:cNvPr>
          <p:cNvSpPr/>
          <p:nvPr/>
        </p:nvSpPr>
        <p:spPr>
          <a:xfrm>
            <a:off x="2557013" y="26602413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A2EE8944-E1E6-7DE5-2A24-5FAADA3C40B5}"/>
              </a:ext>
            </a:extLst>
          </p:cNvPr>
          <p:cNvSpPr/>
          <p:nvPr/>
        </p:nvSpPr>
        <p:spPr>
          <a:xfrm>
            <a:off x="2490116" y="28393874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120115F7-4153-9E5D-36A5-46D0C80CED01}"/>
              </a:ext>
            </a:extLst>
          </p:cNvPr>
          <p:cNvSpPr/>
          <p:nvPr/>
        </p:nvSpPr>
        <p:spPr>
          <a:xfrm>
            <a:off x="2317590" y="1145969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4567A008-CA56-457C-7264-F544B07A94D7}"/>
              </a:ext>
            </a:extLst>
          </p:cNvPr>
          <p:cNvSpPr/>
          <p:nvPr/>
        </p:nvSpPr>
        <p:spPr>
          <a:xfrm>
            <a:off x="2317590" y="2647907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8F7AB2D8-4A3A-AC8C-5ABE-60AAD8E1C845}"/>
              </a:ext>
            </a:extLst>
          </p:cNvPr>
          <p:cNvSpPr/>
          <p:nvPr/>
        </p:nvSpPr>
        <p:spPr>
          <a:xfrm>
            <a:off x="2423221" y="3965084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3D604CAC-5BC8-270B-C94E-1F62AF15E1E5}"/>
              </a:ext>
            </a:extLst>
          </p:cNvPr>
          <p:cNvSpPr/>
          <p:nvPr/>
        </p:nvSpPr>
        <p:spPr>
          <a:xfrm>
            <a:off x="2275238" y="6366416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116A63B7-361D-515E-20D0-65F524C3620A}"/>
              </a:ext>
            </a:extLst>
          </p:cNvPr>
          <p:cNvSpPr/>
          <p:nvPr/>
        </p:nvSpPr>
        <p:spPr>
          <a:xfrm>
            <a:off x="2275237" y="10609014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B02D91A7-81CF-2C73-82A2-5CF0576E3F4D}"/>
              </a:ext>
            </a:extLst>
          </p:cNvPr>
          <p:cNvSpPr/>
          <p:nvPr/>
        </p:nvSpPr>
        <p:spPr>
          <a:xfrm>
            <a:off x="2317590" y="7145955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E2257B04-F2A0-3F62-12B3-4050BF61189A}"/>
              </a:ext>
            </a:extLst>
          </p:cNvPr>
          <p:cNvSpPr/>
          <p:nvPr/>
        </p:nvSpPr>
        <p:spPr>
          <a:xfrm>
            <a:off x="2317590" y="8647893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5D6C015E-94FD-8F39-01F1-0758AD194C21}"/>
              </a:ext>
            </a:extLst>
          </p:cNvPr>
          <p:cNvSpPr/>
          <p:nvPr/>
        </p:nvSpPr>
        <p:spPr>
          <a:xfrm>
            <a:off x="2423221" y="11951079"/>
            <a:ext cx="2129872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90EE65CF-0625-D7D8-25B9-352A0A153B72}"/>
              </a:ext>
            </a:extLst>
          </p:cNvPr>
          <p:cNvSpPr/>
          <p:nvPr/>
        </p:nvSpPr>
        <p:spPr>
          <a:xfrm>
            <a:off x="2356325" y="13203881"/>
            <a:ext cx="2129872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FF8EC8B6-0F66-F5FC-4042-A28680FBB1E0}"/>
              </a:ext>
            </a:extLst>
          </p:cNvPr>
          <p:cNvSpPr/>
          <p:nvPr/>
        </p:nvSpPr>
        <p:spPr>
          <a:xfrm>
            <a:off x="2557012" y="14930786"/>
            <a:ext cx="2129872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7E7FE294-1893-E913-1EED-3732F183E39E}"/>
              </a:ext>
            </a:extLst>
          </p:cNvPr>
          <p:cNvSpPr/>
          <p:nvPr/>
        </p:nvSpPr>
        <p:spPr>
          <a:xfrm>
            <a:off x="2638100" y="17699539"/>
            <a:ext cx="2129872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2F6C8008-31E5-276A-3FD6-37AD7250702E}"/>
              </a:ext>
            </a:extLst>
          </p:cNvPr>
          <p:cNvSpPr/>
          <p:nvPr/>
        </p:nvSpPr>
        <p:spPr>
          <a:xfrm>
            <a:off x="2557012" y="16401462"/>
            <a:ext cx="2129872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8D0F8BCA-B6A3-B066-488A-42BFABF0F4A3}"/>
              </a:ext>
            </a:extLst>
          </p:cNvPr>
          <p:cNvSpPr/>
          <p:nvPr/>
        </p:nvSpPr>
        <p:spPr>
          <a:xfrm>
            <a:off x="2638100" y="19409514"/>
            <a:ext cx="21298728" cy="11180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BCADA936-897A-9874-B800-8BEAF8686878}"/>
              </a:ext>
            </a:extLst>
          </p:cNvPr>
          <p:cNvSpPr/>
          <p:nvPr/>
        </p:nvSpPr>
        <p:spPr>
          <a:xfrm>
            <a:off x="2490116" y="20644397"/>
            <a:ext cx="182667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056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FCA13AB2-218F-010F-C2A1-3A95B3A2D0F3}"/>
              </a:ext>
            </a:extLst>
          </p:cNvPr>
          <p:cNvSpPr/>
          <p:nvPr/>
        </p:nvSpPr>
        <p:spPr>
          <a:xfrm>
            <a:off x="2884390" y="21704787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EA27572F-9361-81E4-7EE5-641EF8641C21}"/>
              </a:ext>
            </a:extLst>
          </p:cNvPr>
          <p:cNvSpPr/>
          <p:nvPr/>
        </p:nvSpPr>
        <p:spPr>
          <a:xfrm>
            <a:off x="2884390" y="23206725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504B975E-C183-2643-2D7B-8DEAAAA1789C}"/>
              </a:ext>
            </a:extLst>
          </p:cNvPr>
          <p:cNvSpPr/>
          <p:nvPr/>
        </p:nvSpPr>
        <p:spPr>
          <a:xfrm>
            <a:off x="2990021" y="24158953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436BB71C-D926-1E7A-3BEB-6D901C9A3588}"/>
              </a:ext>
            </a:extLst>
          </p:cNvPr>
          <p:cNvSpPr/>
          <p:nvPr/>
        </p:nvSpPr>
        <p:spPr>
          <a:xfrm>
            <a:off x="2884390" y="26633092"/>
            <a:ext cx="7058025" cy="54082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DB4AF9DE-A130-EEF9-01EB-61CCFBD537E3}"/>
              </a:ext>
            </a:extLst>
          </p:cNvPr>
          <p:cNvSpPr/>
          <p:nvPr/>
        </p:nvSpPr>
        <p:spPr>
          <a:xfrm>
            <a:off x="2842037" y="27890954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4B3B7F3C-1727-8A0B-407E-532B4BB73C40}"/>
              </a:ext>
            </a:extLst>
          </p:cNvPr>
          <p:cNvSpPr/>
          <p:nvPr/>
        </p:nvSpPr>
        <p:spPr>
          <a:xfrm>
            <a:off x="2669510" y="1590452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27BCC89A-276B-19C6-B887-0CF85CF04B6D}"/>
              </a:ext>
            </a:extLst>
          </p:cNvPr>
          <p:cNvSpPr/>
          <p:nvPr/>
        </p:nvSpPr>
        <p:spPr>
          <a:xfrm>
            <a:off x="2669510" y="3092390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1730A1E2-63E0-5C31-6A5B-8C14002DCA13}"/>
              </a:ext>
            </a:extLst>
          </p:cNvPr>
          <p:cNvSpPr/>
          <p:nvPr/>
        </p:nvSpPr>
        <p:spPr>
          <a:xfrm>
            <a:off x="2775141" y="4044618"/>
            <a:ext cx="21298729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4E7F9265-BA58-D4DD-FD3F-7B0B5AA0BBDF}"/>
              </a:ext>
            </a:extLst>
          </p:cNvPr>
          <p:cNvSpPr/>
          <p:nvPr/>
        </p:nvSpPr>
        <p:spPr>
          <a:xfrm>
            <a:off x="2715703" y="7508129"/>
            <a:ext cx="7708458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A6FFE59C-588D-80DF-ACE3-262548F8B03F}"/>
              </a:ext>
            </a:extLst>
          </p:cNvPr>
          <p:cNvSpPr/>
          <p:nvPr/>
        </p:nvSpPr>
        <p:spPr>
          <a:xfrm>
            <a:off x="2715703" y="9010067"/>
            <a:ext cx="7708458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2AB3168D-83CA-4193-9AAC-0EC86BF92715}"/>
              </a:ext>
            </a:extLst>
          </p:cNvPr>
          <p:cNvSpPr/>
          <p:nvPr/>
        </p:nvSpPr>
        <p:spPr>
          <a:xfrm>
            <a:off x="2884390" y="18615250"/>
            <a:ext cx="20432810" cy="8425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7457023D-67CD-9522-A23F-B2DB633651A7}"/>
              </a:ext>
            </a:extLst>
          </p:cNvPr>
          <p:cNvSpPr/>
          <p:nvPr/>
        </p:nvSpPr>
        <p:spPr>
          <a:xfrm>
            <a:off x="2817492" y="20504593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438ABE4E-2D81-CD14-E40F-7BC7EE735B09}"/>
              </a:ext>
            </a:extLst>
          </p:cNvPr>
          <p:cNvSpPr/>
          <p:nvPr/>
        </p:nvSpPr>
        <p:spPr>
          <a:xfrm>
            <a:off x="2669510" y="16992875"/>
            <a:ext cx="20432810" cy="8425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FAB0A02C-8C06-DCF4-3D0E-B92254C90373}"/>
              </a:ext>
            </a:extLst>
          </p:cNvPr>
          <p:cNvSpPr/>
          <p:nvPr/>
        </p:nvSpPr>
        <p:spPr>
          <a:xfrm>
            <a:off x="2669510" y="12280980"/>
            <a:ext cx="7708458" cy="77178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89C98443-EAC1-9148-B6C4-D51237E5643C}"/>
              </a:ext>
            </a:extLst>
          </p:cNvPr>
          <p:cNvSpPr/>
          <p:nvPr/>
        </p:nvSpPr>
        <p:spPr>
          <a:xfrm>
            <a:off x="2602613" y="14162099"/>
            <a:ext cx="8009896" cy="6821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35DF1613-253E-8FBA-AD9C-8DE51ABFC4A5}"/>
              </a:ext>
            </a:extLst>
          </p:cNvPr>
          <p:cNvSpPr/>
          <p:nvPr/>
        </p:nvSpPr>
        <p:spPr>
          <a:xfrm>
            <a:off x="2775141" y="6117862"/>
            <a:ext cx="20432810" cy="8425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AD80449A-44BB-C531-BA0C-0E8F2DEEBB1E}"/>
              </a:ext>
            </a:extLst>
          </p:cNvPr>
          <p:cNvSpPr/>
          <p:nvPr/>
        </p:nvSpPr>
        <p:spPr>
          <a:xfrm>
            <a:off x="2602612" y="10651275"/>
            <a:ext cx="20432810" cy="8425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4E4C40EE-DC13-BFF7-B94C-2E0DB85C2BA1}"/>
              </a:ext>
            </a:extLst>
          </p:cNvPr>
          <p:cNvSpPr/>
          <p:nvPr/>
        </p:nvSpPr>
        <p:spPr>
          <a:xfrm>
            <a:off x="10589512" y="12153213"/>
            <a:ext cx="12727687" cy="138548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CD3349B2-9A20-A723-073A-9877BF96F425}"/>
              </a:ext>
            </a:extLst>
          </p:cNvPr>
          <p:cNvSpPr/>
          <p:nvPr/>
        </p:nvSpPr>
        <p:spPr>
          <a:xfrm>
            <a:off x="10377967" y="13491476"/>
            <a:ext cx="12727687" cy="138548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DD6B6AFF-B0BA-DD07-B3C3-48A70D3E7380}"/>
              </a:ext>
            </a:extLst>
          </p:cNvPr>
          <p:cNvSpPr/>
          <p:nvPr/>
        </p:nvSpPr>
        <p:spPr>
          <a:xfrm>
            <a:off x="10612509" y="7597582"/>
            <a:ext cx="12727687" cy="138548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39C01419-1FEE-8A8A-9C29-B1E33DD69BDB}"/>
              </a:ext>
            </a:extLst>
          </p:cNvPr>
          <p:cNvSpPr/>
          <p:nvPr/>
        </p:nvSpPr>
        <p:spPr>
          <a:xfrm>
            <a:off x="10400964" y="8935845"/>
            <a:ext cx="12727687" cy="138548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E3423E23-F7CC-DF0F-AB35-BA65B3936C0A}"/>
              </a:ext>
            </a:extLst>
          </p:cNvPr>
          <p:cNvSpPr/>
          <p:nvPr/>
        </p:nvSpPr>
        <p:spPr>
          <a:xfrm>
            <a:off x="10377967" y="25964634"/>
            <a:ext cx="13829697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D24BF319-8EAB-91F0-727A-1E4A30311AA4}"/>
              </a:ext>
            </a:extLst>
          </p:cNvPr>
          <p:cNvSpPr/>
          <p:nvPr/>
        </p:nvSpPr>
        <p:spPr>
          <a:xfrm>
            <a:off x="2413412" y="21492090"/>
            <a:ext cx="13026170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7C7782BD-8EBE-5593-E53C-EF4618A888DF}"/>
              </a:ext>
            </a:extLst>
          </p:cNvPr>
          <p:cNvSpPr/>
          <p:nvPr/>
        </p:nvSpPr>
        <p:spPr>
          <a:xfrm>
            <a:off x="2413412" y="23211131"/>
            <a:ext cx="13026170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A69323CE-3215-3466-9B28-93719EBB7142}"/>
              </a:ext>
            </a:extLst>
          </p:cNvPr>
          <p:cNvSpPr/>
          <p:nvPr/>
        </p:nvSpPr>
        <p:spPr>
          <a:xfrm>
            <a:off x="2476277" y="24918742"/>
            <a:ext cx="13026170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5921E8B3-C4BA-E16C-D710-01A118DE3252}"/>
              </a:ext>
            </a:extLst>
          </p:cNvPr>
          <p:cNvSpPr/>
          <p:nvPr/>
        </p:nvSpPr>
        <p:spPr>
          <a:xfrm>
            <a:off x="2476277" y="28119554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68C38C8D-C46C-0EF7-E5D0-4A9C35CC2AF9}"/>
              </a:ext>
            </a:extLst>
          </p:cNvPr>
          <p:cNvSpPr/>
          <p:nvPr/>
        </p:nvSpPr>
        <p:spPr>
          <a:xfrm>
            <a:off x="2413412" y="26207632"/>
            <a:ext cx="13026170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4B2A1002-C2AB-9F37-50EF-88758A1DDCE1}"/>
              </a:ext>
            </a:extLst>
          </p:cNvPr>
          <p:cNvSpPr/>
          <p:nvPr/>
        </p:nvSpPr>
        <p:spPr>
          <a:xfrm>
            <a:off x="2413412" y="807457"/>
            <a:ext cx="13026170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7DEC29FA-7AF1-807B-1806-CF5C37BA76BC}"/>
              </a:ext>
            </a:extLst>
          </p:cNvPr>
          <p:cNvSpPr/>
          <p:nvPr/>
        </p:nvSpPr>
        <p:spPr>
          <a:xfrm>
            <a:off x="2413412" y="2526498"/>
            <a:ext cx="13026170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C9DA84D6-0D06-C347-98C0-ACA9C5987E9B}"/>
              </a:ext>
            </a:extLst>
          </p:cNvPr>
          <p:cNvSpPr/>
          <p:nvPr/>
        </p:nvSpPr>
        <p:spPr>
          <a:xfrm>
            <a:off x="2476277" y="4234109"/>
            <a:ext cx="13026170" cy="159469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D96EDED8-0DAD-86E7-9DC8-574322694A06}"/>
              </a:ext>
            </a:extLst>
          </p:cNvPr>
          <p:cNvSpPr/>
          <p:nvPr/>
        </p:nvSpPr>
        <p:spPr>
          <a:xfrm>
            <a:off x="8823959" y="5467122"/>
            <a:ext cx="6552757" cy="134002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D2B41CC3-33DB-624E-1D77-E7B757B8513A}"/>
              </a:ext>
            </a:extLst>
          </p:cNvPr>
          <p:cNvSpPr/>
          <p:nvPr/>
        </p:nvSpPr>
        <p:spPr>
          <a:xfrm>
            <a:off x="2476277" y="7186163"/>
            <a:ext cx="12900440" cy="134002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11DF8FE8-8978-F8B9-DFBA-77B9F11CE85F}"/>
              </a:ext>
            </a:extLst>
          </p:cNvPr>
          <p:cNvSpPr/>
          <p:nvPr/>
        </p:nvSpPr>
        <p:spPr>
          <a:xfrm>
            <a:off x="2539142" y="8386464"/>
            <a:ext cx="12900440" cy="134002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511085E1-D89E-C5B9-0DDF-6257354B33A3}"/>
              </a:ext>
            </a:extLst>
          </p:cNvPr>
          <p:cNvSpPr/>
          <p:nvPr/>
        </p:nvSpPr>
        <p:spPr>
          <a:xfrm>
            <a:off x="2691157" y="17070439"/>
            <a:ext cx="20432810" cy="8425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AA5BD1E5-B734-379B-7E8D-B3A071D205AF}"/>
              </a:ext>
            </a:extLst>
          </p:cNvPr>
          <p:cNvSpPr/>
          <p:nvPr/>
        </p:nvSpPr>
        <p:spPr>
          <a:xfrm>
            <a:off x="2624259" y="18959782"/>
            <a:ext cx="21231833" cy="74469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F71646CD-1ACE-4D56-AEC7-16CD992977FF}"/>
              </a:ext>
            </a:extLst>
          </p:cNvPr>
          <p:cNvSpPr/>
          <p:nvPr/>
        </p:nvSpPr>
        <p:spPr>
          <a:xfrm>
            <a:off x="2476277" y="15448064"/>
            <a:ext cx="20432810" cy="8425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8B2B540E-3AC7-22CE-19D5-8FDE055DAFF7}"/>
              </a:ext>
            </a:extLst>
          </p:cNvPr>
          <p:cNvSpPr/>
          <p:nvPr/>
        </p:nvSpPr>
        <p:spPr>
          <a:xfrm>
            <a:off x="2543174" y="12817704"/>
            <a:ext cx="21527797" cy="6452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638291B2-23FD-1546-E3E9-8954E838FC24}"/>
              </a:ext>
            </a:extLst>
          </p:cNvPr>
          <p:cNvSpPr/>
          <p:nvPr/>
        </p:nvSpPr>
        <p:spPr>
          <a:xfrm>
            <a:off x="2476278" y="14046255"/>
            <a:ext cx="12519882" cy="12081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4F3E4953-F73C-6CB8-1BA3-E30489B224DC}"/>
              </a:ext>
            </a:extLst>
          </p:cNvPr>
          <p:cNvSpPr/>
          <p:nvPr/>
        </p:nvSpPr>
        <p:spPr>
          <a:xfrm>
            <a:off x="2328294" y="11195329"/>
            <a:ext cx="21527797" cy="6452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1689F2F7-224E-1891-577C-2F8391380835}"/>
              </a:ext>
            </a:extLst>
          </p:cNvPr>
          <p:cNvSpPr/>
          <p:nvPr/>
        </p:nvSpPr>
        <p:spPr>
          <a:xfrm>
            <a:off x="2143663" y="10022490"/>
            <a:ext cx="21527797" cy="6452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B44AEB39-926D-CDA4-45C2-1698BAF89F9B}"/>
              </a:ext>
            </a:extLst>
          </p:cNvPr>
          <p:cNvSpPr/>
          <p:nvPr/>
        </p:nvSpPr>
        <p:spPr>
          <a:xfrm>
            <a:off x="2328293" y="5828800"/>
            <a:ext cx="6552757" cy="8633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1;p3">
            <a:extLst>
              <a:ext uri="{FF2B5EF4-FFF2-40B4-BE49-F238E27FC236}">
                <a16:creationId xmlns:a16="http://schemas.microsoft.com/office/drawing/2014/main" id="{3DAE826F-8FFD-A4F0-2591-D90A0363E44A}"/>
              </a:ext>
            </a:extLst>
          </p:cNvPr>
          <p:cNvSpPr/>
          <p:nvPr/>
        </p:nvSpPr>
        <p:spPr>
          <a:xfrm>
            <a:off x="15502447" y="13575838"/>
            <a:ext cx="8353644" cy="152585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1;p3">
            <a:extLst>
              <a:ext uri="{FF2B5EF4-FFF2-40B4-BE49-F238E27FC236}">
                <a16:creationId xmlns:a16="http://schemas.microsoft.com/office/drawing/2014/main" id="{D08683DD-2C0E-39EA-D6A1-7C09857F3049}"/>
              </a:ext>
            </a:extLst>
          </p:cNvPr>
          <p:cNvSpPr/>
          <p:nvPr/>
        </p:nvSpPr>
        <p:spPr>
          <a:xfrm>
            <a:off x="15376716" y="5270410"/>
            <a:ext cx="8353644" cy="152585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B0E928F3-1C0C-9840-E988-740990709598}"/>
              </a:ext>
            </a:extLst>
          </p:cNvPr>
          <p:cNvSpPr/>
          <p:nvPr/>
        </p:nvSpPr>
        <p:spPr>
          <a:xfrm>
            <a:off x="15502446" y="871343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A24A8020-9E51-BBB4-E328-BDD9868B5A50}"/>
              </a:ext>
            </a:extLst>
          </p:cNvPr>
          <p:cNvSpPr/>
          <p:nvPr/>
        </p:nvSpPr>
        <p:spPr>
          <a:xfrm>
            <a:off x="15502446" y="2347162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B0B599BA-449F-6506-B800-AFA5EE63DB7A}"/>
              </a:ext>
            </a:extLst>
          </p:cNvPr>
          <p:cNvSpPr/>
          <p:nvPr/>
        </p:nvSpPr>
        <p:spPr>
          <a:xfrm>
            <a:off x="15439582" y="4136772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164376D3-153E-3482-55AB-56A9EB35F4F6}"/>
              </a:ext>
            </a:extLst>
          </p:cNvPr>
          <p:cNvSpPr/>
          <p:nvPr/>
        </p:nvSpPr>
        <p:spPr>
          <a:xfrm>
            <a:off x="15521345" y="21742904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55AA2160-B3B9-AA36-43AC-1E494B732AB4}"/>
              </a:ext>
            </a:extLst>
          </p:cNvPr>
          <p:cNvSpPr/>
          <p:nvPr/>
        </p:nvSpPr>
        <p:spPr>
          <a:xfrm>
            <a:off x="15521345" y="23218723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5BAF6E36-3FA4-A101-2E1F-AF1E403B36B5}"/>
              </a:ext>
            </a:extLst>
          </p:cNvPr>
          <p:cNvSpPr/>
          <p:nvPr/>
        </p:nvSpPr>
        <p:spPr>
          <a:xfrm>
            <a:off x="15458481" y="25008333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BB2EB246-2A2E-8AF4-5CBE-1B0998CA85FC}"/>
              </a:ext>
            </a:extLst>
          </p:cNvPr>
          <p:cNvSpPr/>
          <p:nvPr/>
        </p:nvSpPr>
        <p:spPr>
          <a:xfrm>
            <a:off x="15376716" y="26521678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15406468-0018-D99E-7A1B-DCD076330635}"/>
              </a:ext>
            </a:extLst>
          </p:cNvPr>
          <p:cNvSpPr/>
          <p:nvPr/>
        </p:nvSpPr>
        <p:spPr>
          <a:xfrm>
            <a:off x="15521345" y="6873603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0C7750A3-9F2D-5168-F2D0-B9418A6A84B1}"/>
              </a:ext>
            </a:extLst>
          </p:cNvPr>
          <p:cNvSpPr/>
          <p:nvPr/>
        </p:nvSpPr>
        <p:spPr>
          <a:xfrm>
            <a:off x="15521345" y="8349422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9928342E-B1C9-E98B-1AE7-77A7FB9F1F57}"/>
              </a:ext>
            </a:extLst>
          </p:cNvPr>
          <p:cNvSpPr/>
          <p:nvPr/>
        </p:nvSpPr>
        <p:spPr>
          <a:xfrm>
            <a:off x="2575117" y="27946392"/>
            <a:ext cx="5654484" cy="8452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A7AC202B-40A1-0481-C9ED-EFD8B6FB573D}"/>
              </a:ext>
            </a:extLst>
          </p:cNvPr>
          <p:cNvSpPr/>
          <p:nvPr/>
        </p:nvSpPr>
        <p:spPr>
          <a:xfrm>
            <a:off x="2719745" y="21971504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1CFAE604-B8A6-6164-34BE-FF152A6FEE5C}"/>
              </a:ext>
            </a:extLst>
          </p:cNvPr>
          <p:cNvSpPr/>
          <p:nvPr/>
        </p:nvSpPr>
        <p:spPr>
          <a:xfrm>
            <a:off x="2719745" y="23447323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81503171-3990-FF12-E1CF-D7FDC322450C}"/>
              </a:ext>
            </a:extLst>
          </p:cNvPr>
          <p:cNvSpPr/>
          <p:nvPr/>
        </p:nvSpPr>
        <p:spPr>
          <a:xfrm>
            <a:off x="2656881" y="25236933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4FD43BEA-76D3-B0AC-B6E4-19F30CFA9D3B}"/>
              </a:ext>
            </a:extLst>
          </p:cNvPr>
          <p:cNvSpPr/>
          <p:nvPr/>
        </p:nvSpPr>
        <p:spPr>
          <a:xfrm>
            <a:off x="2575116" y="26750278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A766896D-A7F7-533A-2740-0C084BFD01DC}"/>
              </a:ext>
            </a:extLst>
          </p:cNvPr>
          <p:cNvSpPr/>
          <p:nvPr/>
        </p:nvSpPr>
        <p:spPr>
          <a:xfrm>
            <a:off x="2575116" y="1042825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0DEF6383-A0DB-516A-49AF-F6844CCE0D2B}"/>
              </a:ext>
            </a:extLst>
          </p:cNvPr>
          <p:cNvSpPr/>
          <p:nvPr/>
        </p:nvSpPr>
        <p:spPr>
          <a:xfrm>
            <a:off x="2575116" y="2518644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18719ABA-149C-90E7-EDE0-708C0B8CC3BD}"/>
              </a:ext>
            </a:extLst>
          </p:cNvPr>
          <p:cNvSpPr/>
          <p:nvPr/>
        </p:nvSpPr>
        <p:spPr>
          <a:xfrm>
            <a:off x="2512252" y="4308254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0E79E182-B78D-5B8A-DC88-3902E1A8E8BB}"/>
              </a:ext>
            </a:extLst>
          </p:cNvPr>
          <p:cNvSpPr/>
          <p:nvPr/>
        </p:nvSpPr>
        <p:spPr>
          <a:xfrm>
            <a:off x="4389120" y="5504368"/>
            <a:ext cx="6499638" cy="116852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D8DFCA0C-8C4D-AD32-1399-898EE534C5B9}"/>
              </a:ext>
            </a:extLst>
          </p:cNvPr>
          <p:cNvSpPr/>
          <p:nvPr/>
        </p:nvSpPr>
        <p:spPr>
          <a:xfrm>
            <a:off x="2719745" y="6952595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59B8613E-E1B4-AD9E-29E3-A1DAEAAEC448}"/>
              </a:ext>
            </a:extLst>
          </p:cNvPr>
          <p:cNvSpPr/>
          <p:nvPr/>
        </p:nvSpPr>
        <p:spPr>
          <a:xfrm>
            <a:off x="2656881" y="8742205"/>
            <a:ext cx="8169013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FF8931D1-7F10-CB76-EB02-D17B89DEFB08}"/>
              </a:ext>
            </a:extLst>
          </p:cNvPr>
          <p:cNvSpPr/>
          <p:nvPr/>
        </p:nvSpPr>
        <p:spPr>
          <a:xfrm>
            <a:off x="10004465" y="11008736"/>
            <a:ext cx="13267015" cy="116852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1903399B-CB87-DD46-D3DE-B2E05924266A}"/>
              </a:ext>
            </a:extLst>
          </p:cNvPr>
          <p:cNvSpPr/>
          <p:nvPr/>
        </p:nvSpPr>
        <p:spPr>
          <a:xfrm>
            <a:off x="9941601" y="12798346"/>
            <a:ext cx="13267015" cy="116852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ACDE7082-7519-0D7E-7FDD-EB841EB295D1}"/>
              </a:ext>
            </a:extLst>
          </p:cNvPr>
          <p:cNvSpPr/>
          <p:nvPr/>
        </p:nvSpPr>
        <p:spPr>
          <a:xfrm>
            <a:off x="2642014" y="16648735"/>
            <a:ext cx="6959186" cy="10698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7083B85A-EC96-A124-1470-157C3A5A1430}"/>
              </a:ext>
            </a:extLst>
          </p:cNvPr>
          <p:cNvSpPr/>
          <p:nvPr/>
        </p:nvSpPr>
        <p:spPr>
          <a:xfrm>
            <a:off x="2575117" y="18564478"/>
            <a:ext cx="7231324" cy="94554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1;p3">
            <a:extLst>
              <a:ext uri="{FF2B5EF4-FFF2-40B4-BE49-F238E27FC236}">
                <a16:creationId xmlns:a16="http://schemas.microsoft.com/office/drawing/2014/main" id="{5EF2F3AE-A605-737F-861B-90381DA50752}"/>
              </a:ext>
            </a:extLst>
          </p:cNvPr>
          <p:cNvSpPr/>
          <p:nvPr/>
        </p:nvSpPr>
        <p:spPr>
          <a:xfrm>
            <a:off x="2656881" y="5784073"/>
            <a:ext cx="1366479" cy="133795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1;p3">
            <a:extLst>
              <a:ext uri="{FF2B5EF4-FFF2-40B4-BE49-F238E27FC236}">
                <a16:creationId xmlns:a16="http://schemas.microsoft.com/office/drawing/2014/main" id="{791A0F08-081A-7612-2C21-64473FADB922}"/>
              </a:ext>
            </a:extLst>
          </p:cNvPr>
          <p:cNvSpPr/>
          <p:nvPr/>
        </p:nvSpPr>
        <p:spPr>
          <a:xfrm>
            <a:off x="6090942" y="11205541"/>
            <a:ext cx="3850660" cy="119611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7E9C6232-CCFE-A488-9C87-B18C8BFED297}"/>
              </a:ext>
            </a:extLst>
          </p:cNvPr>
          <p:cNvSpPr/>
          <p:nvPr/>
        </p:nvSpPr>
        <p:spPr>
          <a:xfrm>
            <a:off x="2512252" y="11008736"/>
            <a:ext cx="3578690" cy="132884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588F9D32-2949-D69E-7ED5-0BB5912B8BBD}"/>
              </a:ext>
            </a:extLst>
          </p:cNvPr>
          <p:cNvSpPr/>
          <p:nvPr/>
        </p:nvSpPr>
        <p:spPr>
          <a:xfrm>
            <a:off x="2445355" y="12954570"/>
            <a:ext cx="3718634" cy="11744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1;p3">
            <a:extLst>
              <a:ext uri="{FF2B5EF4-FFF2-40B4-BE49-F238E27FC236}">
                <a16:creationId xmlns:a16="http://schemas.microsoft.com/office/drawing/2014/main" id="{F601D397-073B-8FED-5E59-CAD8E97EB58F}"/>
              </a:ext>
            </a:extLst>
          </p:cNvPr>
          <p:cNvSpPr/>
          <p:nvPr/>
        </p:nvSpPr>
        <p:spPr>
          <a:xfrm>
            <a:off x="6153805" y="12595303"/>
            <a:ext cx="3850660" cy="119611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1;p3">
            <a:extLst>
              <a:ext uri="{FF2B5EF4-FFF2-40B4-BE49-F238E27FC236}">
                <a16:creationId xmlns:a16="http://schemas.microsoft.com/office/drawing/2014/main" id="{44B2B0D8-EE9B-38CC-3D23-E5805A5FB6D3}"/>
              </a:ext>
            </a:extLst>
          </p:cNvPr>
          <p:cNvSpPr/>
          <p:nvPr/>
        </p:nvSpPr>
        <p:spPr>
          <a:xfrm>
            <a:off x="2512251" y="14030486"/>
            <a:ext cx="7429349" cy="117447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03A5371F-A977-B5A6-AB6A-506D9DA64957}"/>
              </a:ext>
            </a:extLst>
          </p:cNvPr>
          <p:cNvSpPr/>
          <p:nvPr/>
        </p:nvSpPr>
        <p:spPr>
          <a:xfrm>
            <a:off x="2747332" y="15338174"/>
            <a:ext cx="6959186" cy="10698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90A3E617-E8ED-6ED4-4116-321C94FC903C}"/>
              </a:ext>
            </a:extLst>
          </p:cNvPr>
          <p:cNvSpPr/>
          <p:nvPr/>
        </p:nvSpPr>
        <p:spPr>
          <a:xfrm>
            <a:off x="2613870" y="10147927"/>
            <a:ext cx="20594745" cy="10920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E810D9D6-5F0B-6D68-1905-C260EA4355D8}"/>
              </a:ext>
            </a:extLst>
          </p:cNvPr>
          <p:cNvSpPr/>
          <p:nvPr/>
        </p:nvSpPr>
        <p:spPr>
          <a:xfrm>
            <a:off x="16866573" y="5734477"/>
            <a:ext cx="6959186" cy="10698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754F189A-6C17-C0AF-9907-24CBBFE38C6A}"/>
              </a:ext>
            </a:extLst>
          </p:cNvPr>
          <p:cNvSpPr/>
          <p:nvPr/>
        </p:nvSpPr>
        <p:spPr>
          <a:xfrm>
            <a:off x="11481213" y="7107934"/>
            <a:ext cx="12344545" cy="10920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AF5269BE-EC62-4DDF-6FF7-F2D40B8DFAD9}"/>
              </a:ext>
            </a:extLst>
          </p:cNvPr>
          <p:cNvSpPr/>
          <p:nvPr/>
        </p:nvSpPr>
        <p:spPr>
          <a:xfrm>
            <a:off x="11481213" y="8752207"/>
            <a:ext cx="12344545" cy="10920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0;p3">
            <a:extLst>
              <a:ext uri="{FF2B5EF4-FFF2-40B4-BE49-F238E27FC236}">
                <a16:creationId xmlns:a16="http://schemas.microsoft.com/office/drawing/2014/main" id="{9AFDDF06-B5C5-CB0E-8984-64642F93B58D}"/>
              </a:ext>
            </a:extLst>
          </p:cNvPr>
          <p:cNvSpPr/>
          <p:nvPr/>
        </p:nvSpPr>
        <p:spPr>
          <a:xfrm>
            <a:off x="10119580" y="16923567"/>
            <a:ext cx="13089035" cy="94963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0;p3">
            <a:extLst>
              <a:ext uri="{FF2B5EF4-FFF2-40B4-BE49-F238E27FC236}">
                <a16:creationId xmlns:a16="http://schemas.microsoft.com/office/drawing/2014/main" id="{84771232-7986-55E9-D4AC-07F18A4FB279}"/>
              </a:ext>
            </a:extLst>
          </p:cNvPr>
          <p:cNvSpPr/>
          <p:nvPr/>
        </p:nvSpPr>
        <p:spPr>
          <a:xfrm>
            <a:off x="10119580" y="18642608"/>
            <a:ext cx="13089035" cy="94963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0;p3">
            <a:extLst>
              <a:ext uri="{FF2B5EF4-FFF2-40B4-BE49-F238E27FC236}">
                <a16:creationId xmlns:a16="http://schemas.microsoft.com/office/drawing/2014/main" id="{FADFDF89-5EBF-1A98-0AF3-B360B2196935}"/>
              </a:ext>
            </a:extLst>
          </p:cNvPr>
          <p:cNvSpPr/>
          <p:nvPr/>
        </p:nvSpPr>
        <p:spPr>
          <a:xfrm>
            <a:off x="10182445" y="19476874"/>
            <a:ext cx="13089035" cy="94963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0;p3">
            <a:extLst>
              <a:ext uri="{FF2B5EF4-FFF2-40B4-BE49-F238E27FC236}">
                <a16:creationId xmlns:a16="http://schemas.microsoft.com/office/drawing/2014/main" id="{D69A7033-4D81-5008-522D-6B764B1947C1}"/>
              </a:ext>
            </a:extLst>
          </p:cNvPr>
          <p:cNvSpPr/>
          <p:nvPr/>
        </p:nvSpPr>
        <p:spPr>
          <a:xfrm>
            <a:off x="8229601" y="27942921"/>
            <a:ext cx="15596157" cy="119611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22CE931E-7D25-F0E7-C156-D6227F6F8152}"/>
              </a:ext>
            </a:extLst>
          </p:cNvPr>
          <p:cNvSpPr/>
          <p:nvPr/>
        </p:nvSpPr>
        <p:spPr>
          <a:xfrm>
            <a:off x="7881213" y="20959266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8;p3">
            <a:extLst>
              <a:ext uri="{FF2B5EF4-FFF2-40B4-BE49-F238E27FC236}">
                <a16:creationId xmlns:a16="http://schemas.microsoft.com/office/drawing/2014/main" id="{E20B7163-3E1D-DE43-E807-FD5EAD7E2D2F}"/>
              </a:ext>
            </a:extLst>
          </p:cNvPr>
          <p:cNvSpPr/>
          <p:nvPr/>
        </p:nvSpPr>
        <p:spPr>
          <a:xfrm>
            <a:off x="16625758" y="22337114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8;p3">
            <a:extLst>
              <a:ext uri="{FF2B5EF4-FFF2-40B4-BE49-F238E27FC236}">
                <a16:creationId xmlns:a16="http://schemas.microsoft.com/office/drawing/2014/main" id="{B4618CC6-EF0F-0D85-D001-F95301AB003B}"/>
              </a:ext>
            </a:extLst>
          </p:cNvPr>
          <p:cNvSpPr/>
          <p:nvPr/>
        </p:nvSpPr>
        <p:spPr>
          <a:xfrm>
            <a:off x="16575108" y="23785324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8;p3">
            <a:extLst>
              <a:ext uri="{FF2B5EF4-FFF2-40B4-BE49-F238E27FC236}">
                <a16:creationId xmlns:a16="http://schemas.microsoft.com/office/drawing/2014/main" id="{9A47F7D2-DF50-4626-C039-5626AFC77AA7}"/>
              </a:ext>
            </a:extLst>
          </p:cNvPr>
          <p:cNvSpPr/>
          <p:nvPr/>
        </p:nvSpPr>
        <p:spPr>
          <a:xfrm>
            <a:off x="10888758" y="25172814"/>
            <a:ext cx="12382722" cy="113368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8;p3">
            <a:extLst>
              <a:ext uri="{FF2B5EF4-FFF2-40B4-BE49-F238E27FC236}">
                <a16:creationId xmlns:a16="http://schemas.microsoft.com/office/drawing/2014/main" id="{75AC55D3-8468-710F-2716-F2B6BF289341}"/>
              </a:ext>
            </a:extLst>
          </p:cNvPr>
          <p:cNvSpPr/>
          <p:nvPr/>
        </p:nvSpPr>
        <p:spPr>
          <a:xfrm>
            <a:off x="10825893" y="26507865"/>
            <a:ext cx="12382722" cy="113368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746DFF10-8AC8-AE5A-E0FA-7A855FFDEECF}"/>
              </a:ext>
            </a:extLst>
          </p:cNvPr>
          <p:cNvSpPr/>
          <p:nvPr/>
        </p:nvSpPr>
        <p:spPr>
          <a:xfrm>
            <a:off x="2589718" y="22219920"/>
            <a:ext cx="14555282" cy="133147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6BEA9697-9A7E-5D0A-50F8-88F2EC2F4367}"/>
              </a:ext>
            </a:extLst>
          </p:cNvPr>
          <p:cNvSpPr/>
          <p:nvPr/>
        </p:nvSpPr>
        <p:spPr>
          <a:xfrm>
            <a:off x="2539068" y="23668130"/>
            <a:ext cx="14555282" cy="133147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84DB1693-D426-B553-96AC-257018C8EC3B}"/>
              </a:ext>
            </a:extLst>
          </p:cNvPr>
          <p:cNvSpPr/>
          <p:nvPr/>
        </p:nvSpPr>
        <p:spPr>
          <a:xfrm>
            <a:off x="2640368" y="25116340"/>
            <a:ext cx="14555282" cy="133147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7E62427E-97F7-2E12-9368-6EC9FAB4E729}"/>
              </a:ext>
            </a:extLst>
          </p:cNvPr>
          <p:cNvSpPr/>
          <p:nvPr/>
        </p:nvSpPr>
        <p:spPr>
          <a:xfrm>
            <a:off x="2589718" y="26564550"/>
            <a:ext cx="14555282" cy="133147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B92AD58A-3525-74FB-C00A-808F82764879}"/>
              </a:ext>
            </a:extLst>
          </p:cNvPr>
          <p:cNvSpPr/>
          <p:nvPr/>
        </p:nvSpPr>
        <p:spPr>
          <a:xfrm>
            <a:off x="2577503" y="17245009"/>
            <a:ext cx="14516847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B6B95E67-5DE8-0F5C-A1CE-31505DB9F76A}"/>
              </a:ext>
            </a:extLst>
          </p:cNvPr>
          <p:cNvSpPr/>
          <p:nvPr/>
        </p:nvSpPr>
        <p:spPr>
          <a:xfrm>
            <a:off x="2640367" y="18506804"/>
            <a:ext cx="14516847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11B7B6D1-3837-0704-90E4-24E47CE6028F}"/>
              </a:ext>
            </a:extLst>
          </p:cNvPr>
          <p:cNvSpPr/>
          <p:nvPr/>
        </p:nvSpPr>
        <p:spPr>
          <a:xfrm>
            <a:off x="2640368" y="19798316"/>
            <a:ext cx="14516847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5B750727-4DD2-40CC-15CD-6738147138D6}"/>
              </a:ext>
            </a:extLst>
          </p:cNvPr>
          <p:cNvSpPr/>
          <p:nvPr/>
        </p:nvSpPr>
        <p:spPr>
          <a:xfrm>
            <a:off x="17145000" y="1114424"/>
            <a:ext cx="6502550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803FAA88-CC13-9669-07E5-1C703794694B}"/>
              </a:ext>
            </a:extLst>
          </p:cNvPr>
          <p:cNvSpPr/>
          <p:nvPr/>
        </p:nvSpPr>
        <p:spPr>
          <a:xfrm>
            <a:off x="17207864" y="2376219"/>
            <a:ext cx="6502550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F58D9B46-AE8A-3FAE-B1BD-8FA31216A575}"/>
              </a:ext>
            </a:extLst>
          </p:cNvPr>
          <p:cNvSpPr/>
          <p:nvPr/>
        </p:nvSpPr>
        <p:spPr>
          <a:xfrm>
            <a:off x="17207865" y="3667731"/>
            <a:ext cx="6502550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E7F5281B-2E2B-C09C-AB57-AC8508D9CE85}"/>
              </a:ext>
            </a:extLst>
          </p:cNvPr>
          <p:cNvSpPr/>
          <p:nvPr/>
        </p:nvSpPr>
        <p:spPr>
          <a:xfrm>
            <a:off x="17094350" y="7058223"/>
            <a:ext cx="6502550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72530942-465A-2672-A747-22F98B2D3512}"/>
              </a:ext>
            </a:extLst>
          </p:cNvPr>
          <p:cNvSpPr/>
          <p:nvPr/>
        </p:nvSpPr>
        <p:spPr>
          <a:xfrm>
            <a:off x="17157214" y="8320018"/>
            <a:ext cx="6502550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F3DB750E-637E-58D1-12BB-EBDAFC47FBC8}"/>
              </a:ext>
            </a:extLst>
          </p:cNvPr>
          <p:cNvSpPr/>
          <p:nvPr/>
        </p:nvSpPr>
        <p:spPr>
          <a:xfrm>
            <a:off x="17459492" y="22219920"/>
            <a:ext cx="6502550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A13F8E48-1607-B729-7A44-69D058AB3983}"/>
              </a:ext>
            </a:extLst>
          </p:cNvPr>
          <p:cNvSpPr/>
          <p:nvPr/>
        </p:nvSpPr>
        <p:spPr>
          <a:xfrm>
            <a:off x="17522356" y="23481715"/>
            <a:ext cx="6502550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5707D916-9473-7DE9-C10D-AE1D1A34EE22}"/>
              </a:ext>
            </a:extLst>
          </p:cNvPr>
          <p:cNvSpPr/>
          <p:nvPr/>
        </p:nvSpPr>
        <p:spPr>
          <a:xfrm>
            <a:off x="17522357" y="24773227"/>
            <a:ext cx="6502550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C81F7A23-5E32-FC0C-1086-2D53209043B1}"/>
              </a:ext>
            </a:extLst>
          </p:cNvPr>
          <p:cNvSpPr/>
          <p:nvPr/>
        </p:nvSpPr>
        <p:spPr>
          <a:xfrm>
            <a:off x="2640368" y="12563539"/>
            <a:ext cx="7560314" cy="59805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564693C4-AB09-66FE-68EB-0588C5FD7B71}"/>
              </a:ext>
            </a:extLst>
          </p:cNvPr>
          <p:cNvSpPr/>
          <p:nvPr/>
        </p:nvSpPr>
        <p:spPr>
          <a:xfrm>
            <a:off x="10263545" y="12834138"/>
            <a:ext cx="8106149" cy="11961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759B36B6-2810-B4BA-7BCF-3AA01CF34E4A}"/>
              </a:ext>
            </a:extLst>
          </p:cNvPr>
          <p:cNvSpPr/>
          <p:nvPr/>
        </p:nvSpPr>
        <p:spPr>
          <a:xfrm>
            <a:off x="2640367" y="14453108"/>
            <a:ext cx="15729327" cy="99473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77175567-910D-9BBD-8FC7-00C03CC78049}"/>
              </a:ext>
            </a:extLst>
          </p:cNvPr>
          <p:cNvSpPr/>
          <p:nvPr/>
        </p:nvSpPr>
        <p:spPr>
          <a:xfrm>
            <a:off x="2608936" y="13653669"/>
            <a:ext cx="7560314" cy="59805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56D440EA-B414-16CD-F462-50BE2953CB85}"/>
              </a:ext>
            </a:extLst>
          </p:cNvPr>
          <p:cNvSpPr/>
          <p:nvPr/>
        </p:nvSpPr>
        <p:spPr>
          <a:xfrm>
            <a:off x="2539068" y="15606042"/>
            <a:ext cx="14516847" cy="13314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5E2F81B1-9C01-C503-F32C-CC51E5E8AF06}"/>
              </a:ext>
            </a:extLst>
          </p:cNvPr>
          <p:cNvSpPr/>
          <p:nvPr/>
        </p:nvSpPr>
        <p:spPr>
          <a:xfrm>
            <a:off x="2539067" y="10181897"/>
            <a:ext cx="7560315" cy="146986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2D2180BC-E8CF-4D90-B732-A6E6BF2E31D1}"/>
              </a:ext>
            </a:extLst>
          </p:cNvPr>
          <p:cNvSpPr/>
          <p:nvPr/>
        </p:nvSpPr>
        <p:spPr>
          <a:xfrm>
            <a:off x="10162246" y="11428734"/>
            <a:ext cx="6893670" cy="146986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F67715F0-6A37-E2BB-4DA8-0D9E1B4B1742}"/>
              </a:ext>
            </a:extLst>
          </p:cNvPr>
          <p:cNvSpPr/>
          <p:nvPr/>
        </p:nvSpPr>
        <p:spPr>
          <a:xfrm>
            <a:off x="2675833" y="6795375"/>
            <a:ext cx="14274764" cy="146986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CBF94786-1A2D-C0B9-B7D8-20C64F556F03}"/>
              </a:ext>
            </a:extLst>
          </p:cNvPr>
          <p:cNvSpPr/>
          <p:nvPr/>
        </p:nvSpPr>
        <p:spPr>
          <a:xfrm>
            <a:off x="2608935" y="8757592"/>
            <a:ext cx="14832977" cy="12991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DD761318-341B-8FAF-9469-20BB45114641}"/>
              </a:ext>
            </a:extLst>
          </p:cNvPr>
          <p:cNvSpPr/>
          <p:nvPr/>
        </p:nvSpPr>
        <p:spPr>
          <a:xfrm>
            <a:off x="2781151" y="5484814"/>
            <a:ext cx="14274764" cy="146986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547AFFAB-E092-41CA-0237-39AE9B8075C7}"/>
              </a:ext>
            </a:extLst>
          </p:cNvPr>
          <p:cNvSpPr/>
          <p:nvPr/>
        </p:nvSpPr>
        <p:spPr>
          <a:xfrm>
            <a:off x="10143359" y="2197514"/>
            <a:ext cx="6959186" cy="10698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AD2487D1-1793-0DE8-E2F2-A6AF8C8BE95F}"/>
              </a:ext>
            </a:extLst>
          </p:cNvPr>
          <p:cNvSpPr/>
          <p:nvPr/>
        </p:nvSpPr>
        <p:spPr>
          <a:xfrm>
            <a:off x="10076462" y="4113257"/>
            <a:ext cx="7231324" cy="94554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111A4AF5-F0FB-0FEC-6736-C9B446361FED}"/>
              </a:ext>
            </a:extLst>
          </p:cNvPr>
          <p:cNvSpPr/>
          <p:nvPr/>
        </p:nvSpPr>
        <p:spPr>
          <a:xfrm>
            <a:off x="10248677" y="886953"/>
            <a:ext cx="6959186" cy="10698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139ADB5D-7161-FB31-5356-E75C44B8F314}"/>
              </a:ext>
            </a:extLst>
          </p:cNvPr>
          <p:cNvSpPr/>
          <p:nvPr/>
        </p:nvSpPr>
        <p:spPr>
          <a:xfrm>
            <a:off x="18436591" y="13081846"/>
            <a:ext cx="3540851" cy="120102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DCD168C3-14FC-2CEC-0AA5-E45407E7E6A2}"/>
              </a:ext>
            </a:extLst>
          </p:cNvPr>
          <p:cNvSpPr/>
          <p:nvPr/>
        </p:nvSpPr>
        <p:spPr>
          <a:xfrm>
            <a:off x="17145000" y="15690814"/>
            <a:ext cx="3679315" cy="10614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8967C968-F623-8743-FA59-C3F49240001D}"/>
              </a:ext>
            </a:extLst>
          </p:cNvPr>
          <p:cNvSpPr/>
          <p:nvPr/>
        </p:nvSpPr>
        <p:spPr>
          <a:xfrm>
            <a:off x="17441913" y="11611210"/>
            <a:ext cx="4640848" cy="13610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979D80E8-AE48-CEFA-639D-B31A5257CA3C}"/>
              </a:ext>
            </a:extLst>
          </p:cNvPr>
          <p:cNvSpPr/>
          <p:nvPr/>
        </p:nvSpPr>
        <p:spPr>
          <a:xfrm>
            <a:off x="10186777" y="9997950"/>
            <a:ext cx="6763819" cy="134176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9;p3">
            <a:extLst>
              <a:ext uri="{FF2B5EF4-FFF2-40B4-BE49-F238E27FC236}">
                <a16:creationId xmlns:a16="http://schemas.microsoft.com/office/drawing/2014/main" id="{7F1E3885-770B-68D9-93B1-BE4DEA112C66}"/>
              </a:ext>
            </a:extLst>
          </p:cNvPr>
          <p:cNvSpPr/>
          <p:nvPr/>
        </p:nvSpPr>
        <p:spPr>
          <a:xfrm>
            <a:off x="17207863" y="17347587"/>
            <a:ext cx="3679315" cy="10614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9;p3">
            <a:extLst>
              <a:ext uri="{FF2B5EF4-FFF2-40B4-BE49-F238E27FC236}">
                <a16:creationId xmlns:a16="http://schemas.microsoft.com/office/drawing/2014/main" id="{47C33807-F696-6943-E941-5DCCF4A87593}"/>
              </a:ext>
            </a:extLst>
          </p:cNvPr>
          <p:cNvSpPr/>
          <p:nvPr/>
        </p:nvSpPr>
        <p:spPr>
          <a:xfrm>
            <a:off x="17256052" y="18639099"/>
            <a:ext cx="3679315" cy="10614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01;p3">
            <a:extLst>
              <a:ext uri="{FF2B5EF4-FFF2-40B4-BE49-F238E27FC236}">
                <a16:creationId xmlns:a16="http://schemas.microsoft.com/office/drawing/2014/main" id="{48AB1692-E7E9-973C-79EC-9EB440803860}"/>
              </a:ext>
            </a:extLst>
          </p:cNvPr>
          <p:cNvSpPr/>
          <p:nvPr/>
        </p:nvSpPr>
        <p:spPr>
          <a:xfrm>
            <a:off x="18369694" y="14234100"/>
            <a:ext cx="5227206" cy="137040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01;p3">
            <a:extLst>
              <a:ext uri="{FF2B5EF4-FFF2-40B4-BE49-F238E27FC236}">
                <a16:creationId xmlns:a16="http://schemas.microsoft.com/office/drawing/2014/main" id="{43725C76-3DA6-CA8C-7156-A919B082659B}"/>
              </a:ext>
            </a:extLst>
          </p:cNvPr>
          <p:cNvSpPr/>
          <p:nvPr/>
        </p:nvSpPr>
        <p:spPr>
          <a:xfrm>
            <a:off x="17148734" y="10132779"/>
            <a:ext cx="6448166" cy="12350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01;p3">
            <a:extLst>
              <a:ext uri="{FF2B5EF4-FFF2-40B4-BE49-F238E27FC236}">
                <a16:creationId xmlns:a16="http://schemas.microsoft.com/office/drawing/2014/main" id="{EB9A2E4C-A366-7E94-C9D2-B25DC68E4E37}"/>
              </a:ext>
            </a:extLst>
          </p:cNvPr>
          <p:cNvSpPr/>
          <p:nvPr/>
        </p:nvSpPr>
        <p:spPr>
          <a:xfrm>
            <a:off x="17307786" y="5666110"/>
            <a:ext cx="6448166" cy="12350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1;p3">
            <a:extLst>
              <a:ext uri="{FF2B5EF4-FFF2-40B4-BE49-F238E27FC236}">
                <a16:creationId xmlns:a16="http://schemas.microsoft.com/office/drawing/2014/main" id="{289E01B3-A291-D47A-2A56-E87774F43E05}"/>
              </a:ext>
            </a:extLst>
          </p:cNvPr>
          <p:cNvSpPr/>
          <p:nvPr/>
        </p:nvSpPr>
        <p:spPr>
          <a:xfrm>
            <a:off x="17295812" y="26437565"/>
            <a:ext cx="6448166" cy="12350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1;p3">
            <a:extLst>
              <a:ext uri="{FF2B5EF4-FFF2-40B4-BE49-F238E27FC236}">
                <a16:creationId xmlns:a16="http://schemas.microsoft.com/office/drawing/2014/main" id="{F1BF8921-446F-CA2E-16ED-B4263FE56AA8}"/>
              </a:ext>
            </a:extLst>
          </p:cNvPr>
          <p:cNvSpPr/>
          <p:nvPr/>
        </p:nvSpPr>
        <p:spPr>
          <a:xfrm>
            <a:off x="17343760" y="27745490"/>
            <a:ext cx="6448166" cy="12350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00;p3">
            <a:extLst>
              <a:ext uri="{FF2B5EF4-FFF2-40B4-BE49-F238E27FC236}">
                <a16:creationId xmlns:a16="http://schemas.microsoft.com/office/drawing/2014/main" id="{1C7186F2-6E02-5F95-B41B-AA27FD525E01}"/>
              </a:ext>
            </a:extLst>
          </p:cNvPr>
          <p:cNvSpPr/>
          <p:nvPr/>
        </p:nvSpPr>
        <p:spPr>
          <a:xfrm>
            <a:off x="2539066" y="27745490"/>
            <a:ext cx="14307869" cy="14362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7B0D19FC-F9FE-F870-C04E-77DB953BB1AE}"/>
              </a:ext>
            </a:extLst>
          </p:cNvPr>
          <p:cNvSpPr/>
          <p:nvPr/>
        </p:nvSpPr>
        <p:spPr>
          <a:xfrm>
            <a:off x="2904432" y="12054761"/>
            <a:ext cx="20627489" cy="146828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C3F41B7E-3155-F0A1-ACEC-A05B044FE1D8}"/>
              </a:ext>
            </a:extLst>
          </p:cNvPr>
          <p:cNvSpPr/>
          <p:nvPr/>
        </p:nvSpPr>
        <p:spPr>
          <a:xfrm>
            <a:off x="2837535" y="14016794"/>
            <a:ext cx="21434125" cy="12977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DA935A3E-747E-5F6D-AACB-5ACFDA8381EF}"/>
              </a:ext>
            </a:extLst>
          </p:cNvPr>
          <p:cNvSpPr/>
          <p:nvPr/>
        </p:nvSpPr>
        <p:spPr>
          <a:xfrm>
            <a:off x="9875520" y="10914772"/>
            <a:ext cx="13761719" cy="12977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F87DC9A9-DAD9-F580-A1AE-85ACD3A8653E}"/>
              </a:ext>
            </a:extLst>
          </p:cNvPr>
          <p:cNvSpPr/>
          <p:nvPr/>
        </p:nvSpPr>
        <p:spPr>
          <a:xfrm>
            <a:off x="2655531" y="23057350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9A65993D-0236-2259-F4FF-B464DB01FABB}"/>
              </a:ext>
            </a:extLst>
          </p:cNvPr>
          <p:cNvSpPr/>
          <p:nvPr/>
        </p:nvSpPr>
        <p:spPr>
          <a:xfrm>
            <a:off x="2617095" y="24928949"/>
            <a:ext cx="72584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A33710D2-C671-87D1-13F3-9EE5D76648D6}"/>
              </a:ext>
            </a:extLst>
          </p:cNvPr>
          <p:cNvSpPr/>
          <p:nvPr/>
        </p:nvSpPr>
        <p:spPr>
          <a:xfrm>
            <a:off x="2617096" y="21418383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FF7085E6-A0DD-2E84-8DE6-6BFB58163F95}"/>
              </a:ext>
            </a:extLst>
          </p:cNvPr>
          <p:cNvSpPr/>
          <p:nvPr/>
        </p:nvSpPr>
        <p:spPr>
          <a:xfrm>
            <a:off x="2617096" y="2664581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CD60325D-979E-69F1-C3EF-D1AC6C08E414}"/>
              </a:ext>
            </a:extLst>
          </p:cNvPr>
          <p:cNvSpPr/>
          <p:nvPr/>
        </p:nvSpPr>
        <p:spPr>
          <a:xfrm>
            <a:off x="2578661" y="1025614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ED10785C-A920-BA3D-E4B7-A976A864A06E}"/>
              </a:ext>
            </a:extLst>
          </p:cNvPr>
          <p:cNvSpPr/>
          <p:nvPr/>
        </p:nvSpPr>
        <p:spPr>
          <a:xfrm>
            <a:off x="2578661" y="8903027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67ADAA36-EB5D-CF73-9DDB-22B2DF734BFB}"/>
              </a:ext>
            </a:extLst>
          </p:cNvPr>
          <p:cNvSpPr/>
          <p:nvPr/>
        </p:nvSpPr>
        <p:spPr>
          <a:xfrm>
            <a:off x="2540226" y="7264060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EB3B183B-0BB0-796C-27DB-ED44BBBB37CE}"/>
              </a:ext>
            </a:extLst>
          </p:cNvPr>
          <p:cNvSpPr/>
          <p:nvPr/>
        </p:nvSpPr>
        <p:spPr>
          <a:xfrm>
            <a:off x="9693332" y="15417233"/>
            <a:ext cx="13761719" cy="12977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AB5155DA-B367-27E7-9E81-6D4648E8EA29}"/>
              </a:ext>
            </a:extLst>
          </p:cNvPr>
          <p:cNvSpPr/>
          <p:nvPr/>
        </p:nvSpPr>
        <p:spPr>
          <a:xfrm>
            <a:off x="9342812" y="17172515"/>
            <a:ext cx="13761719" cy="12977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D9480BA9-D023-56FB-68A7-FD3BC4FB8E35}"/>
              </a:ext>
            </a:extLst>
          </p:cNvPr>
          <p:cNvSpPr/>
          <p:nvPr/>
        </p:nvSpPr>
        <p:spPr>
          <a:xfrm>
            <a:off x="15636240" y="18927797"/>
            <a:ext cx="7468291" cy="9428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51DB9DB9-06C5-147F-B969-A0CE75B8372F}"/>
              </a:ext>
            </a:extLst>
          </p:cNvPr>
          <p:cNvSpPr/>
          <p:nvPr/>
        </p:nvSpPr>
        <p:spPr>
          <a:xfrm>
            <a:off x="15285720" y="20683079"/>
            <a:ext cx="7468291" cy="9428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75C68436-AAAB-8E37-6C40-5F17E8CA934E}"/>
              </a:ext>
            </a:extLst>
          </p:cNvPr>
          <p:cNvSpPr/>
          <p:nvPr/>
        </p:nvSpPr>
        <p:spPr>
          <a:xfrm>
            <a:off x="12822209" y="24928949"/>
            <a:ext cx="10464510" cy="10455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0FA81642-88DC-8007-7BA7-5B9B722495EA}"/>
              </a:ext>
            </a:extLst>
          </p:cNvPr>
          <p:cNvSpPr/>
          <p:nvPr/>
        </p:nvSpPr>
        <p:spPr>
          <a:xfrm>
            <a:off x="12822209" y="26684231"/>
            <a:ext cx="10464510" cy="10455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E00457F7-971E-2C1F-C131-4567D1F53B12}"/>
              </a:ext>
            </a:extLst>
          </p:cNvPr>
          <p:cNvSpPr/>
          <p:nvPr/>
        </p:nvSpPr>
        <p:spPr>
          <a:xfrm>
            <a:off x="12822209" y="28300804"/>
            <a:ext cx="10464510" cy="10455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6C25C47F-0B10-3A5A-E143-0ADBC1C0CFF2}"/>
              </a:ext>
            </a:extLst>
          </p:cNvPr>
          <p:cNvSpPr/>
          <p:nvPr/>
        </p:nvSpPr>
        <p:spPr>
          <a:xfrm>
            <a:off x="9693331" y="6139381"/>
            <a:ext cx="13593387" cy="107748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1;p3">
            <a:extLst>
              <a:ext uri="{FF2B5EF4-FFF2-40B4-BE49-F238E27FC236}">
                <a16:creationId xmlns:a16="http://schemas.microsoft.com/office/drawing/2014/main" id="{53A70D3D-C63C-9CDA-9356-DBC5873DDC7A}"/>
              </a:ext>
            </a:extLst>
          </p:cNvPr>
          <p:cNvSpPr/>
          <p:nvPr/>
        </p:nvSpPr>
        <p:spPr>
          <a:xfrm>
            <a:off x="2837535" y="10318605"/>
            <a:ext cx="6448166" cy="12350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1;p3">
            <a:extLst>
              <a:ext uri="{FF2B5EF4-FFF2-40B4-BE49-F238E27FC236}">
                <a16:creationId xmlns:a16="http://schemas.microsoft.com/office/drawing/2014/main" id="{B337C1AF-AD88-0652-9DDE-56E3BF5E88CB}"/>
              </a:ext>
            </a:extLst>
          </p:cNvPr>
          <p:cNvSpPr/>
          <p:nvPr/>
        </p:nvSpPr>
        <p:spPr>
          <a:xfrm>
            <a:off x="2996587" y="5851936"/>
            <a:ext cx="6448166" cy="12350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1;p3">
            <a:extLst>
              <a:ext uri="{FF2B5EF4-FFF2-40B4-BE49-F238E27FC236}">
                <a16:creationId xmlns:a16="http://schemas.microsoft.com/office/drawing/2014/main" id="{4AB91007-8A16-363C-4E5D-90AA27D43D32}"/>
              </a:ext>
            </a:extLst>
          </p:cNvPr>
          <p:cNvSpPr/>
          <p:nvPr/>
        </p:nvSpPr>
        <p:spPr>
          <a:xfrm>
            <a:off x="2655530" y="26567916"/>
            <a:ext cx="8811012" cy="123182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1;p3">
            <a:extLst>
              <a:ext uri="{FF2B5EF4-FFF2-40B4-BE49-F238E27FC236}">
                <a16:creationId xmlns:a16="http://schemas.microsoft.com/office/drawing/2014/main" id="{884550C0-F558-3B43-B5C9-82BCD283FD65}"/>
              </a:ext>
            </a:extLst>
          </p:cNvPr>
          <p:cNvSpPr/>
          <p:nvPr/>
        </p:nvSpPr>
        <p:spPr>
          <a:xfrm>
            <a:off x="2996587" y="15270878"/>
            <a:ext cx="6448166" cy="12350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1;p3">
            <a:extLst>
              <a:ext uri="{FF2B5EF4-FFF2-40B4-BE49-F238E27FC236}">
                <a16:creationId xmlns:a16="http://schemas.microsoft.com/office/drawing/2014/main" id="{DD18A44D-8653-5763-F6B0-FDCDF1F6D609}"/>
              </a:ext>
            </a:extLst>
          </p:cNvPr>
          <p:cNvSpPr/>
          <p:nvPr/>
        </p:nvSpPr>
        <p:spPr>
          <a:xfrm>
            <a:off x="2781892" y="27916718"/>
            <a:ext cx="8811012" cy="123182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0B361FC6-21BE-D3B4-4472-DA3187C42085}"/>
              </a:ext>
            </a:extLst>
          </p:cNvPr>
          <p:cNvSpPr/>
          <p:nvPr/>
        </p:nvSpPr>
        <p:spPr>
          <a:xfrm>
            <a:off x="3794571" y="1254976"/>
            <a:ext cx="19196058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08CA422A-2892-1638-AEB8-497A11CD5D9B}"/>
              </a:ext>
            </a:extLst>
          </p:cNvPr>
          <p:cNvSpPr/>
          <p:nvPr/>
        </p:nvSpPr>
        <p:spPr>
          <a:xfrm>
            <a:off x="2161713" y="7024404"/>
            <a:ext cx="19196058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B8885A04-4779-3365-6571-1FC3D262AC95}"/>
              </a:ext>
            </a:extLst>
          </p:cNvPr>
          <p:cNvSpPr/>
          <p:nvPr/>
        </p:nvSpPr>
        <p:spPr>
          <a:xfrm>
            <a:off x="2546346" y="14185362"/>
            <a:ext cx="19791140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3538F8CF-AB22-17A5-7622-EA398762D979}"/>
              </a:ext>
            </a:extLst>
          </p:cNvPr>
          <p:cNvSpPr/>
          <p:nvPr/>
        </p:nvSpPr>
        <p:spPr>
          <a:xfrm>
            <a:off x="2546346" y="18379480"/>
            <a:ext cx="19791140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CAC097AB-0181-5115-0CC3-DE6C6997D5D2}"/>
              </a:ext>
            </a:extLst>
          </p:cNvPr>
          <p:cNvSpPr/>
          <p:nvPr/>
        </p:nvSpPr>
        <p:spPr>
          <a:xfrm>
            <a:off x="10319657" y="21785943"/>
            <a:ext cx="8055429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18BDB512-E755-2211-B768-C97C2F0BED35}"/>
              </a:ext>
            </a:extLst>
          </p:cNvPr>
          <p:cNvSpPr/>
          <p:nvPr/>
        </p:nvSpPr>
        <p:spPr>
          <a:xfrm>
            <a:off x="2546346" y="10277135"/>
            <a:ext cx="2678797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7F6D98F2-712C-BB95-2AE1-72747FB70B26}"/>
              </a:ext>
            </a:extLst>
          </p:cNvPr>
          <p:cNvSpPr/>
          <p:nvPr/>
        </p:nvSpPr>
        <p:spPr>
          <a:xfrm>
            <a:off x="3794570" y="3366744"/>
            <a:ext cx="19196057" cy="15753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85CEC2E6-8357-D808-4846-8AF31F9C0601}"/>
              </a:ext>
            </a:extLst>
          </p:cNvPr>
          <p:cNvSpPr/>
          <p:nvPr/>
        </p:nvSpPr>
        <p:spPr>
          <a:xfrm>
            <a:off x="3794569" y="5044165"/>
            <a:ext cx="19196057" cy="15753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BE6C47D0-7C3B-AE91-B3B4-55FE70E4B1CE}"/>
              </a:ext>
            </a:extLst>
          </p:cNvPr>
          <p:cNvSpPr/>
          <p:nvPr/>
        </p:nvSpPr>
        <p:spPr>
          <a:xfrm>
            <a:off x="2546346" y="16518279"/>
            <a:ext cx="19196057" cy="15753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9BAF27AB-3442-7BF2-7ADE-C6AF2A70AA86}"/>
              </a:ext>
            </a:extLst>
          </p:cNvPr>
          <p:cNvSpPr/>
          <p:nvPr/>
        </p:nvSpPr>
        <p:spPr>
          <a:xfrm>
            <a:off x="3885744" y="20245241"/>
            <a:ext cx="19196057" cy="15753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C5657E77-D4B7-E098-6B04-80BAA22A55A3}"/>
              </a:ext>
            </a:extLst>
          </p:cNvPr>
          <p:cNvSpPr/>
          <p:nvPr/>
        </p:nvSpPr>
        <p:spPr>
          <a:xfrm>
            <a:off x="9666514" y="24026663"/>
            <a:ext cx="13415287" cy="15753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8D8A6A1B-777C-211D-66A0-D09F4AA44AA2}"/>
              </a:ext>
            </a:extLst>
          </p:cNvPr>
          <p:cNvSpPr/>
          <p:nvPr/>
        </p:nvSpPr>
        <p:spPr>
          <a:xfrm>
            <a:off x="2546346" y="12483247"/>
            <a:ext cx="2678797" cy="15753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F88A23EF-1B2C-13A7-293F-4001BC731CA3}"/>
              </a:ext>
            </a:extLst>
          </p:cNvPr>
          <p:cNvSpPr/>
          <p:nvPr/>
        </p:nvSpPr>
        <p:spPr>
          <a:xfrm>
            <a:off x="20018372" y="21954242"/>
            <a:ext cx="2678797" cy="15753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87F0836E-C136-F1F1-D864-CEF21347C7E6}"/>
              </a:ext>
            </a:extLst>
          </p:cNvPr>
          <p:cNvSpPr/>
          <p:nvPr/>
        </p:nvSpPr>
        <p:spPr>
          <a:xfrm>
            <a:off x="2546345" y="25895632"/>
            <a:ext cx="18811425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5832CC46-2F54-8EFE-0EE5-719C1A0BA20B}"/>
              </a:ext>
            </a:extLst>
          </p:cNvPr>
          <p:cNvSpPr/>
          <p:nvPr/>
        </p:nvSpPr>
        <p:spPr>
          <a:xfrm>
            <a:off x="2546345" y="27712063"/>
            <a:ext cx="18811425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5853501B-B460-3991-737E-8BB130632E11}"/>
              </a:ext>
            </a:extLst>
          </p:cNvPr>
          <p:cNvSpPr/>
          <p:nvPr/>
        </p:nvSpPr>
        <p:spPr>
          <a:xfrm>
            <a:off x="10842171" y="9029573"/>
            <a:ext cx="10900231" cy="15753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6A45452C-5C36-4E84-E4C6-D542E9AC1475}"/>
              </a:ext>
            </a:extLst>
          </p:cNvPr>
          <p:cNvSpPr/>
          <p:nvPr/>
        </p:nvSpPr>
        <p:spPr>
          <a:xfrm>
            <a:off x="2701251" y="23285950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5BDEAC1B-7757-2563-2BE7-06ECB69DE9C1}"/>
              </a:ext>
            </a:extLst>
          </p:cNvPr>
          <p:cNvSpPr/>
          <p:nvPr/>
        </p:nvSpPr>
        <p:spPr>
          <a:xfrm>
            <a:off x="2662816" y="21646983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117598EC-AA2C-84F2-CB71-D11C65125277}"/>
              </a:ext>
            </a:extLst>
          </p:cNvPr>
          <p:cNvSpPr/>
          <p:nvPr/>
        </p:nvSpPr>
        <p:spPr>
          <a:xfrm>
            <a:off x="2739686" y="2529070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3C5D9A14-020A-E083-4962-26E6549C49CF}"/>
              </a:ext>
            </a:extLst>
          </p:cNvPr>
          <p:cNvSpPr/>
          <p:nvPr/>
        </p:nvSpPr>
        <p:spPr>
          <a:xfrm>
            <a:off x="2701251" y="890103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67A9B49B-402E-F021-34E7-CD2927E1F0CB}"/>
              </a:ext>
            </a:extLst>
          </p:cNvPr>
          <p:cNvSpPr/>
          <p:nvPr/>
        </p:nvSpPr>
        <p:spPr>
          <a:xfrm>
            <a:off x="2662816" y="8497330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4E9E5CF7-A3EB-151C-0422-23B8C5946005}"/>
              </a:ext>
            </a:extLst>
          </p:cNvPr>
          <p:cNvSpPr/>
          <p:nvPr/>
        </p:nvSpPr>
        <p:spPr>
          <a:xfrm>
            <a:off x="2624381" y="6858363"/>
            <a:ext cx="20914825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6F1D543C-FC34-7A3D-E301-E53194CAAFF3}"/>
              </a:ext>
            </a:extLst>
          </p:cNvPr>
          <p:cNvSpPr/>
          <p:nvPr/>
        </p:nvSpPr>
        <p:spPr>
          <a:xfrm>
            <a:off x="5669280" y="4168037"/>
            <a:ext cx="17946795" cy="99906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2B9D1DB4-7468-F147-B276-D5B65E31BB2B}"/>
              </a:ext>
            </a:extLst>
          </p:cNvPr>
          <p:cNvSpPr/>
          <p:nvPr/>
        </p:nvSpPr>
        <p:spPr>
          <a:xfrm>
            <a:off x="12355831" y="14406257"/>
            <a:ext cx="8035290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6B251A50-9C24-795F-7DBE-2F0DBAD39D3C}"/>
              </a:ext>
            </a:extLst>
          </p:cNvPr>
          <p:cNvSpPr/>
          <p:nvPr/>
        </p:nvSpPr>
        <p:spPr>
          <a:xfrm>
            <a:off x="9064148" y="24647329"/>
            <a:ext cx="4011772" cy="12977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F0FF06E5-911F-00AC-A761-7F2D384CF943}"/>
              </a:ext>
            </a:extLst>
          </p:cNvPr>
          <p:cNvSpPr/>
          <p:nvPr/>
        </p:nvSpPr>
        <p:spPr>
          <a:xfrm>
            <a:off x="20802599" y="24647329"/>
            <a:ext cx="2851911" cy="127665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B67D5041-DC00-B33A-2F21-B7EAAB354C2C}"/>
              </a:ext>
            </a:extLst>
          </p:cNvPr>
          <p:cNvSpPr/>
          <p:nvPr/>
        </p:nvSpPr>
        <p:spPr>
          <a:xfrm>
            <a:off x="2565690" y="16128939"/>
            <a:ext cx="20914824" cy="10666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15E8B224-5B09-14CD-C326-1CCA429B8C88}"/>
              </a:ext>
            </a:extLst>
          </p:cNvPr>
          <p:cNvSpPr/>
          <p:nvPr/>
        </p:nvSpPr>
        <p:spPr>
          <a:xfrm>
            <a:off x="2565690" y="17884221"/>
            <a:ext cx="20914824" cy="10666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49C6A526-6581-D5E6-A4FC-8834ADDBAB14}"/>
              </a:ext>
            </a:extLst>
          </p:cNvPr>
          <p:cNvSpPr/>
          <p:nvPr/>
        </p:nvSpPr>
        <p:spPr>
          <a:xfrm>
            <a:off x="2565690" y="19500794"/>
            <a:ext cx="20914824" cy="10666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5638E1FA-9036-2AE3-430E-750748C41EDC}"/>
              </a:ext>
            </a:extLst>
          </p:cNvPr>
          <p:cNvSpPr/>
          <p:nvPr/>
        </p:nvSpPr>
        <p:spPr>
          <a:xfrm>
            <a:off x="2565690" y="24763643"/>
            <a:ext cx="5864218" cy="9292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6C2FDF0C-3E93-F87A-04DB-9F048AB19A62}"/>
              </a:ext>
            </a:extLst>
          </p:cNvPr>
          <p:cNvSpPr/>
          <p:nvPr/>
        </p:nvSpPr>
        <p:spPr>
          <a:xfrm>
            <a:off x="2565690" y="26402611"/>
            <a:ext cx="10464510" cy="10455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20B33BDB-A1C4-C279-2370-36C0B632BD3F}"/>
              </a:ext>
            </a:extLst>
          </p:cNvPr>
          <p:cNvSpPr/>
          <p:nvPr/>
        </p:nvSpPr>
        <p:spPr>
          <a:xfrm>
            <a:off x="2565690" y="28019184"/>
            <a:ext cx="10464510" cy="10455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48138272-3465-27A8-D9EF-13C6EE492BD0}"/>
              </a:ext>
            </a:extLst>
          </p:cNvPr>
          <p:cNvSpPr/>
          <p:nvPr/>
        </p:nvSpPr>
        <p:spPr>
          <a:xfrm>
            <a:off x="2739686" y="11378789"/>
            <a:ext cx="9616145" cy="129771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E3AAF474-36E9-7567-4DF5-1BE16870AB75}"/>
              </a:ext>
            </a:extLst>
          </p:cNvPr>
          <p:cNvSpPr/>
          <p:nvPr/>
        </p:nvSpPr>
        <p:spPr>
          <a:xfrm>
            <a:off x="2739686" y="13134071"/>
            <a:ext cx="9616145" cy="129771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D7EA963B-63EA-2191-EF67-81E46EB0343A}"/>
              </a:ext>
            </a:extLst>
          </p:cNvPr>
          <p:cNvSpPr/>
          <p:nvPr/>
        </p:nvSpPr>
        <p:spPr>
          <a:xfrm>
            <a:off x="2739686" y="14750644"/>
            <a:ext cx="9616145" cy="129771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F25529B8-6526-548A-94ED-839DA3C04F39}"/>
              </a:ext>
            </a:extLst>
          </p:cNvPr>
          <p:cNvSpPr/>
          <p:nvPr/>
        </p:nvSpPr>
        <p:spPr>
          <a:xfrm>
            <a:off x="17841885" y="11799645"/>
            <a:ext cx="5638629" cy="9780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D9FD0E71-5EC1-5FC8-397D-87531AFADD19}"/>
              </a:ext>
            </a:extLst>
          </p:cNvPr>
          <p:cNvSpPr/>
          <p:nvPr/>
        </p:nvSpPr>
        <p:spPr>
          <a:xfrm>
            <a:off x="17841885" y="13554927"/>
            <a:ext cx="5638629" cy="9780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7E7889BD-FB4E-B588-75D7-53FEBAD31389}"/>
              </a:ext>
            </a:extLst>
          </p:cNvPr>
          <p:cNvSpPr/>
          <p:nvPr/>
        </p:nvSpPr>
        <p:spPr>
          <a:xfrm>
            <a:off x="13710160" y="24763643"/>
            <a:ext cx="6458199" cy="108204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FD69D141-6556-E7B3-4D35-8ECA0E3B19C6}"/>
              </a:ext>
            </a:extLst>
          </p:cNvPr>
          <p:cNvSpPr/>
          <p:nvPr/>
        </p:nvSpPr>
        <p:spPr>
          <a:xfrm>
            <a:off x="2565690" y="5754153"/>
            <a:ext cx="20914824" cy="10666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B01D8764-406A-479A-F5EC-BD0D7EB21D32}"/>
              </a:ext>
            </a:extLst>
          </p:cNvPr>
          <p:cNvSpPr/>
          <p:nvPr/>
        </p:nvSpPr>
        <p:spPr>
          <a:xfrm>
            <a:off x="2739686" y="9975023"/>
            <a:ext cx="9404689" cy="115988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1;p3">
            <a:extLst>
              <a:ext uri="{FF2B5EF4-FFF2-40B4-BE49-F238E27FC236}">
                <a16:creationId xmlns:a16="http://schemas.microsoft.com/office/drawing/2014/main" id="{E33E18B9-0251-6B89-6C7B-CBDD3419989C}"/>
              </a:ext>
            </a:extLst>
          </p:cNvPr>
          <p:cNvSpPr/>
          <p:nvPr/>
        </p:nvSpPr>
        <p:spPr>
          <a:xfrm>
            <a:off x="12773476" y="11608513"/>
            <a:ext cx="4645844" cy="142984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1;p3">
            <a:extLst>
              <a:ext uri="{FF2B5EF4-FFF2-40B4-BE49-F238E27FC236}">
                <a16:creationId xmlns:a16="http://schemas.microsoft.com/office/drawing/2014/main" id="{E30690F8-003D-945F-9928-1DD530D2FE0C}"/>
              </a:ext>
            </a:extLst>
          </p:cNvPr>
          <p:cNvSpPr/>
          <p:nvPr/>
        </p:nvSpPr>
        <p:spPr>
          <a:xfrm>
            <a:off x="12721916" y="13132715"/>
            <a:ext cx="4645844" cy="142984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25DF6EF7-951C-DADC-8EF6-2A780DF95FE9}"/>
              </a:ext>
            </a:extLst>
          </p:cNvPr>
          <p:cNvSpPr/>
          <p:nvPr/>
        </p:nvSpPr>
        <p:spPr>
          <a:xfrm>
            <a:off x="12721916" y="10007397"/>
            <a:ext cx="10932594" cy="142984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D470539E-0518-C636-53E7-7657D49AC628}"/>
              </a:ext>
            </a:extLst>
          </p:cNvPr>
          <p:cNvSpPr/>
          <p:nvPr/>
        </p:nvSpPr>
        <p:spPr>
          <a:xfrm>
            <a:off x="12606612" y="26251591"/>
            <a:ext cx="10932594" cy="142984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1F61EB7A-8DC8-CB6B-6EFF-F0B72AE80F3B}"/>
              </a:ext>
            </a:extLst>
          </p:cNvPr>
          <p:cNvSpPr/>
          <p:nvPr/>
        </p:nvSpPr>
        <p:spPr>
          <a:xfrm>
            <a:off x="12645047" y="27763990"/>
            <a:ext cx="10932594" cy="142984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1DF50F15-6254-5AA5-9710-A80624F773B0}"/>
              </a:ext>
            </a:extLst>
          </p:cNvPr>
          <p:cNvSpPr/>
          <p:nvPr/>
        </p:nvSpPr>
        <p:spPr>
          <a:xfrm>
            <a:off x="8716505" y="20526163"/>
            <a:ext cx="10668775" cy="129771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B42961EF-5B38-30CC-B4E0-B5734CD1157C}"/>
              </a:ext>
            </a:extLst>
          </p:cNvPr>
          <p:cNvSpPr/>
          <p:nvPr/>
        </p:nvSpPr>
        <p:spPr>
          <a:xfrm>
            <a:off x="2593932" y="26243280"/>
            <a:ext cx="20723268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8F67C9E3-53B3-562F-C1E4-2C493D236AED}"/>
              </a:ext>
            </a:extLst>
          </p:cNvPr>
          <p:cNvSpPr/>
          <p:nvPr/>
        </p:nvSpPr>
        <p:spPr>
          <a:xfrm>
            <a:off x="2632367" y="27755679"/>
            <a:ext cx="20723268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71D906B6-9003-A33C-A208-91F3BB70BCD4}"/>
              </a:ext>
            </a:extLst>
          </p:cNvPr>
          <p:cNvSpPr/>
          <p:nvPr/>
        </p:nvSpPr>
        <p:spPr>
          <a:xfrm>
            <a:off x="10640652" y="23206930"/>
            <a:ext cx="12714983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ED42BD99-6B0C-E0C7-7191-AB745FA8EE31}"/>
              </a:ext>
            </a:extLst>
          </p:cNvPr>
          <p:cNvSpPr/>
          <p:nvPr/>
        </p:nvSpPr>
        <p:spPr>
          <a:xfrm>
            <a:off x="10679087" y="24719329"/>
            <a:ext cx="12714983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11CBA26B-2E94-A374-8C94-BDAB963F4E13}"/>
              </a:ext>
            </a:extLst>
          </p:cNvPr>
          <p:cNvSpPr/>
          <p:nvPr/>
        </p:nvSpPr>
        <p:spPr>
          <a:xfrm>
            <a:off x="15936196" y="984840"/>
            <a:ext cx="7792484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99477E33-26C7-7163-4848-BEE9C828A2E2}"/>
              </a:ext>
            </a:extLst>
          </p:cNvPr>
          <p:cNvSpPr/>
          <p:nvPr/>
        </p:nvSpPr>
        <p:spPr>
          <a:xfrm>
            <a:off x="15974631" y="2497239"/>
            <a:ext cx="7792484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333C5980-2075-9CE1-C139-1C9F81AA7DEF}"/>
              </a:ext>
            </a:extLst>
          </p:cNvPr>
          <p:cNvSpPr/>
          <p:nvPr/>
        </p:nvSpPr>
        <p:spPr>
          <a:xfrm>
            <a:off x="15974631" y="4049716"/>
            <a:ext cx="7792484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5F7AA485-8614-E5F7-D454-1E431A183ADE}"/>
              </a:ext>
            </a:extLst>
          </p:cNvPr>
          <p:cNvSpPr/>
          <p:nvPr/>
        </p:nvSpPr>
        <p:spPr>
          <a:xfrm>
            <a:off x="16013066" y="5562115"/>
            <a:ext cx="7792484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5D2D4E19-E6AA-7DD2-F1D6-1E027E2D2063}"/>
              </a:ext>
            </a:extLst>
          </p:cNvPr>
          <p:cNvSpPr/>
          <p:nvPr/>
        </p:nvSpPr>
        <p:spPr>
          <a:xfrm>
            <a:off x="16013066" y="7045988"/>
            <a:ext cx="7792484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EC69FCDB-3567-00B1-7D9F-58DBFCE55427}"/>
              </a:ext>
            </a:extLst>
          </p:cNvPr>
          <p:cNvSpPr/>
          <p:nvPr/>
        </p:nvSpPr>
        <p:spPr>
          <a:xfrm>
            <a:off x="16051501" y="8558387"/>
            <a:ext cx="7792484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E6778F78-B504-1B72-D852-97F8831130AD}"/>
              </a:ext>
            </a:extLst>
          </p:cNvPr>
          <p:cNvSpPr/>
          <p:nvPr/>
        </p:nvSpPr>
        <p:spPr>
          <a:xfrm>
            <a:off x="2848167" y="10121447"/>
            <a:ext cx="20918947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0914A018-2B9E-4A31-FFB3-43D0AC962BE7}"/>
              </a:ext>
            </a:extLst>
          </p:cNvPr>
          <p:cNvSpPr/>
          <p:nvPr/>
        </p:nvSpPr>
        <p:spPr>
          <a:xfrm>
            <a:off x="2398253" y="20434354"/>
            <a:ext cx="20918947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DF48FDFF-A3A8-1799-EDAC-F54FF57BAF04}"/>
              </a:ext>
            </a:extLst>
          </p:cNvPr>
          <p:cNvSpPr/>
          <p:nvPr/>
        </p:nvSpPr>
        <p:spPr>
          <a:xfrm>
            <a:off x="10602217" y="21807273"/>
            <a:ext cx="12714983" cy="14838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75C223E9-7FE3-ED61-9856-11321C6C54C5}"/>
              </a:ext>
            </a:extLst>
          </p:cNvPr>
          <p:cNvSpPr/>
          <p:nvPr/>
        </p:nvSpPr>
        <p:spPr>
          <a:xfrm>
            <a:off x="7640610" y="12070080"/>
            <a:ext cx="15676590" cy="7246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E073C871-EEF5-D5AF-D9AE-4E536EF4611A}"/>
              </a:ext>
            </a:extLst>
          </p:cNvPr>
          <p:cNvSpPr/>
          <p:nvPr/>
        </p:nvSpPr>
        <p:spPr>
          <a:xfrm>
            <a:off x="7640610" y="13686653"/>
            <a:ext cx="15676590" cy="7246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1B69D5AA-464D-CAD5-647D-3E09DE34B3C5}"/>
              </a:ext>
            </a:extLst>
          </p:cNvPr>
          <p:cNvSpPr/>
          <p:nvPr/>
        </p:nvSpPr>
        <p:spPr>
          <a:xfrm>
            <a:off x="2398252" y="16249783"/>
            <a:ext cx="20918947" cy="7246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5A186A74-AFF0-C38A-C3A0-142C7680299F}"/>
              </a:ext>
            </a:extLst>
          </p:cNvPr>
          <p:cNvSpPr/>
          <p:nvPr/>
        </p:nvSpPr>
        <p:spPr>
          <a:xfrm>
            <a:off x="2398252" y="17866356"/>
            <a:ext cx="20918947" cy="7246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C90DCBD7-DE53-F37D-1FE8-0F9590059B6C}"/>
              </a:ext>
            </a:extLst>
          </p:cNvPr>
          <p:cNvSpPr/>
          <p:nvPr/>
        </p:nvSpPr>
        <p:spPr>
          <a:xfrm>
            <a:off x="11567160" y="14914222"/>
            <a:ext cx="11945719" cy="75131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7D68480D-A7D6-9051-7EDF-73B310603E51}"/>
              </a:ext>
            </a:extLst>
          </p:cNvPr>
          <p:cNvSpPr/>
          <p:nvPr/>
        </p:nvSpPr>
        <p:spPr>
          <a:xfrm>
            <a:off x="2475123" y="19393910"/>
            <a:ext cx="20918947" cy="7246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41692D38-55F0-BFE8-AB1E-C3053083A747}"/>
              </a:ext>
            </a:extLst>
          </p:cNvPr>
          <p:cNvSpPr/>
          <p:nvPr/>
        </p:nvSpPr>
        <p:spPr>
          <a:xfrm>
            <a:off x="2632367" y="5860432"/>
            <a:ext cx="10855033" cy="97082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3">
            <a:extLst>
              <a:ext uri="{FF2B5EF4-FFF2-40B4-BE49-F238E27FC236}">
                <a16:creationId xmlns:a16="http://schemas.microsoft.com/office/drawing/2014/main" id="{B5FA073B-0705-1BED-A6E2-D20767CB5ADE}"/>
              </a:ext>
            </a:extLst>
          </p:cNvPr>
          <p:cNvSpPr/>
          <p:nvPr/>
        </p:nvSpPr>
        <p:spPr>
          <a:xfrm>
            <a:off x="2422810" y="2623807"/>
            <a:ext cx="6713906" cy="134506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0;p3">
            <a:extLst>
              <a:ext uri="{FF2B5EF4-FFF2-40B4-BE49-F238E27FC236}">
                <a16:creationId xmlns:a16="http://schemas.microsoft.com/office/drawing/2014/main" id="{50035634-841F-9A77-7EC3-E3BE487D129C}"/>
              </a:ext>
            </a:extLst>
          </p:cNvPr>
          <p:cNvSpPr/>
          <p:nvPr/>
        </p:nvSpPr>
        <p:spPr>
          <a:xfrm>
            <a:off x="2384375" y="984840"/>
            <a:ext cx="6713906" cy="134506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AB0E144A-2A0A-F431-5BB1-FCB2FC246427}"/>
              </a:ext>
            </a:extLst>
          </p:cNvPr>
          <p:cNvSpPr/>
          <p:nvPr/>
        </p:nvSpPr>
        <p:spPr>
          <a:xfrm>
            <a:off x="2384375" y="8766714"/>
            <a:ext cx="6713906" cy="134506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3">
            <a:extLst>
              <a:ext uri="{FF2B5EF4-FFF2-40B4-BE49-F238E27FC236}">
                <a16:creationId xmlns:a16="http://schemas.microsoft.com/office/drawing/2014/main" id="{CAA5D031-E71F-980F-A46B-1AA934A9BB32}"/>
              </a:ext>
            </a:extLst>
          </p:cNvPr>
          <p:cNvSpPr/>
          <p:nvPr/>
        </p:nvSpPr>
        <p:spPr>
          <a:xfrm>
            <a:off x="2345940" y="7127747"/>
            <a:ext cx="6713906" cy="134506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0;p3">
            <a:extLst>
              <a:ext uri="{FF2B5EF4-FFF2-40B4-BE49-F238E27FC236}">
                <a16:creationId xmlns:a16="http://schemas.microsoft.com/office/drawing/2014/main" id="{44F960EF-83E4-3115-9247-102D9A68EB0B}"/>
              </a:ext>
            </a:extLst>
          </p:cNvPr>
          <p:cNvSpPr/>
          <p:nvPr/>
        </p:nvSpPr>
        <p:spPr>
          <a:xfrm>
            <a:off x="2670802" y="24845897"/>
            <a:ext cx="6713906" cy="134506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0;p3">
            <a:extLst>
              <a:ext uri="{FF2B5EF4-FFF2-40B4-BE49-F238E27FC236}">
                <a16:creationId xmlns:a16="http://schemas.microsoft.com/office/drawing/2014/main" id="{A52C5D54-E244-0ECB-F936-3BAE54DE54F8}"/>
              </a:ext>
            </a:extLst>
          </p:cNvPr>
          <p:cNvSpPr/>
          <p:nvPr/>
        </p:nvSpPr>
        <p:spPr>
          <a:xfrm>
            <a:off x="2632367" y="23206930"/>
            <a:ext cx="6713906" cy="134506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0;p3">
            <a:extLst>
              <a:ext uri="{FF2B5EF4-FFF2-40B4-BE49-F238E27FC236}">
                <a16:creationId xmlns:a16="http://schemas.microsoft.com/office/drawing/2014/main" id="{2629A0A5-B409-28A2-F367-3D3290FD31FB}"/>
              </a:ext>
            </a:extLst>
          </p:cNvPr>
          <p:cNvSpPr/>
          <p:nvPr/>
        </p:nvSpPr>
        <p:spPr>
          <a:xfrm>
            <a:off x="2475123" y="21759435"/>
            <a:ext cx="6713906" cy="134506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0;p3">
            <a:extLst>
              <a:ext uri="{FF2B5EF4-FFF2-40B4-BE49-F238E27FC236}">
                <a16:creationId xmlns:a16="http://schemas.microsoft.com/office/drawing/2014/main" id="{EEED6A7E-2ADD-D468-A3A2-23F8A1C0615B}"/>
              </a:ext>
            </a:extLst>
          </p:cNvPr>
          <p:cNvSpPr/>
          <p:nvPr/>
        </p:nvSpPr>
        <p:spPr>
          <a:xfrm>
            <a:off x="2632367" y="14322990"/>
            <a:ext cx="6713906" cy="134506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0;p3">
            <a:extLst>
              <a:ext uri="{FF2B5EF4-FFF2-40B4-BE49-F238E27FC236}">
                <a16:creationId xmlns:a16="http://schemas.microsoft.com/office/drawing/2014/main" id="{AD430FF0-423E-A6AD-7396-6FE824D22C75}"/>
              </a:ext>
            </a:extLst>
          </p:cNvPr>
          <p:cNvSpPr/>
          <p:nvPr/>
        </p:nvSpPr>
        <p:spPr>
          <a:xfrm>
            <a:off x="2345940" y="4142421"/>
            <a:ext cx="6713906" cy="134506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1;p3">
            <a:extLst>
              <a:ext uri="{FF2B5EF4-FFF2-40B4-BE49-F238E27FC236}">
                <a16:creationId xmlns:a16="http://schemas.microsoft.com/office/drawing/2014/main" id="{034E99B6-07A4-F267-D6A7-03AB41689D37}"/>
              </a:ext>
            </a:extLst>
          </p:cNvPr>
          <p:cNvSpPr/>
          <p:nvPr/>
        </p:nvSpPr>
        <p:spPr>
          <a:xfrm>
            <a:off x="2787787" y="11468507"/>
            <a:ext cx="4645844" cy="142984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01;p3">
            <a:extLst>
              <a:ext uri="{FF2B5EF4-FFF2-40B4-BE49-F238E27FC236}">
                <a16:creationId xmlns:a16="http://schemas.microsoft.com/office/drawing/2014/main" id="{BBDCD587-3C45-E887-A35D-E5909B454EDE}"/>
              </a:ext>
            </a:extLst>
          </p:cNvPr>
          <p:cNvSpPr/>
          <p:nvPr/>
        </p:nvSpPr>
        <p:spPr>
          <a:xfrm>
            <a:off x="2736227" y="12992709"/>
            <a:ext cx="4645844" cy="142984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7;p3">
            <a:extLst>
              <a:ext uri="{FF2B5EF4-FFF2-40B4-BE49-F238E27FC236}">
                <a16:creationId xmlns:a16="http://schemas.microsoft.com/office/drawing/2014/main" id="{1217655A-3E57-CB7C-083B-022DC95766B7}"/>
              </a:ext>
            </a:extLst>
          </p:cNvPr>
          <p:cNvSpPr/>
          <p:nvPr/>
        </p:nvSpPr>
        <p:spPr>
          <a:xfrm>
            <a:off x="8748304" y="1177165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7;p3">
            <a:extLst>
              <a:ext uri="{FF2B5EF4-FFF2-40B4-BE49-F238E27FC236}">
                <a16:creationId xmlns:a16="http://schemas.microsoft.com/office/drawing/2014/main" id="{E09335B0-EBCE-2472-7951-2E4D9D472EBD}"/>
              </a:ext>
            </a:extLst>
          </p:cNvPr>
          <p:cNvSpPr/>
          <p:nvPr/>
        </p:nvSpPr>
        <p:spPr>
          <a:xfrm>
            <a:off x="8774631" y="2564253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7;p3">
            <a:extLst>
              <a:ext uri="{FF2B5EF4-FFF2-40B4-BE49-F238E27FC236}">
                <a16:creationId xmlns:a16="http://schemas.microsoft.com/office/drawing/2014/main" id="{74038E1C-5B12-36E1-8361-8A1D22BEF8E3}"/>
              </a:ext>
            </a:extLst>
          </p:cNvPr>
          <p:cNvSpPr/>
          <p:nvPr/>
        </p:nvSpPr>
        <p:spPr>
          <a:xfrm>
            <a:off x="8793673" y="4135672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7;p3">
            <a:extLst>
              <a:ext uri="{FF2B5EF4-FFF2-40B4-BE49-F238E27FC236}">
                <a16:creationId xmlns:a16="http://schemas.microsoft.com/office/drawing/2014/main" id="{F2EFE2A9-08D2-F4B7-7B89-BCCD4C792A27}"/>
              </a:ext>
            </a:extLst>
          </p:cNvPr>
          <p:cNvSpPr/>
          <p:nvPr/>
        </p:nvSpPr>
        <p:spPr>
          <a:xfrm>
            <a:off x="8793673" y="7105250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7;p3">
            <a:extLst>
              <a:ext uri="{FF2B5EF4-FFF2-40B4-BE49-F238E27FC236}">
                <a16:creationId xmlns:a16="http://schemas.microsoft.com/office/drawing/2014/main" id="{4FFEA4AF-EB8C-7780-6096-D1A4D3A89457}"/>
              </a:ext>
            </a:extLst>
          </p:cNvPr>
          <p:cNvSpPr/>
          <p:nvPr/>
        </p:nvSpPr>
        <p:spPr>
          <a:xfrm>
            <a:off x="8748304" y="8661244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7;p3">
            <a:extLst>
              <a:ext uri="{FF2B5EF4-FFF2-40B4-BE49-F238E27FC236}">
                <a16:creationId xmlns:a16="http://schemas.microsoft.com/office/drawing/2014/main" id="{BFE72F45-4ABB-4920-3842-0C4682B9E6EE}"/>
              </a:ext>
            </a:extLst>
          </p:cNvPr>
          <p:cNvSpPr/>
          <p:nvPr/>
        </p:nvSpPr>
        <p:spPr>
          <a:xfrm>
            <a:off x="13487400" y="5722021"/>
            <a:ext cx="2559278" cy="118050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B3D0C9A4-135F-9760-9C30-DBB4AD10E625}"/>
              </a:ext>
            </a:extLst>
          </p:cNvPr>
          <p:cNvSpPr/>
          <p:nvPr/>
        </p:nvSpPr>
        <p:spPr>
          <a:xfrm>
            <a:off x="2220196" y="777240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99AA9C88-007F-DEEF-C7E0-FD863C121270}"/>
              </a:ext>
            </a:extLst>
          </p:cNvPr>
          <p:cNvSpPr/>
          <p:nvPr/>
        </p:nvSpPr>
        <p:spPr>
          <a:xfrm>
            <a:off x="2258631" y="2289639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ACDBEF72-7786-5FE5-CAE3-E0946F62A537}"/>
              </a:ext>
            </a:extLst>
          </p:cNvPr>
          <p:cNvSpPr/>
          <p:nvPr/>
        </p:nvSpPr>
        <p:spPr>
          <a:xfrm>
            <a:off x="2258631" y="3842116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737378EE-4136-7EA7-4D95-4F500BF7B9EF}"/>
              </a:ext>
            </a:extLst>
          </p:cNvPr>
          <p:cNvSpPr/>
          <p:nvPr/>
        </p:nvSpPr>
        <p:spPr>
          <a:xfrm>
            <a:off x="2297066" y="5354515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321D3344-6855-D780-A973-B53A1EF7C593}"/>
              </a:ext>
            </a:extLst>
          </p:cNvPr>
          <p:cNvSpPr/>
          <p:nvPr/>
        </p:nvSpPr>
        <p:spPr>
          <a:xfrm>
            <a:off x="2297066" y="6838388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1CE85688-8EBA-36F6-DA3A-0F69B5772B33}"/>
              </a:ext>
            </a:extLst>
          </p:cNvPr>
          <p:cNvSpPr/>
          <p:nvPr/>
        </p:nvSpPr>
        <p:spPr>
          <a:xfrm>
            <a:off x="2335501" y="8350787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40CF41B4-81A0-A543-A296-C0FE6F1E1CAF}"/>
              </a:ext>
            </a:extLst>
          </p:cNvPr>
          <p:cNvSpPr/>
          <p:nvPr/>
        </p:nvSpPr>
        <p:spPr>
          <a:xfrm>
            <a:off x="2258631" y="9563472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3253EBA8-001D-BC55-3D1F-B7171265027C}"/>
              </a:ext>
            </a:extLst>
          </p:cNvPr>
          <p:cNvSpPr/>
          <p:nvPr/>
        </p:nvSpPr>
        <p:spPr>
          <a:xfrm>
            <a:off x="2335501" y="10808490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309D18CA-5557-E9CB-1620-B0961CFC5245}"/>
              </a:ext>
            </a:extLst>
          </p:cNvPr>
          <p:cNvSpPr/>
          <p:nvPr/>
        </p:nvSpPr>
        <p:spPr>
          <a:xfrm>
            <a:off x="2335501" y="12360967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BE700E12-33C9-9006-FA3D-CB94C8B37618}"/>
              </a:ext>
            </a:extLst>
          </p:cNvPr>
          <p:cNvSpPr/>
          <p:nvPr/>
        </p:nvSpPr>
        <p:spPr>
          <a:xfrm>
            <a:off x="2373936" y="13873366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BF007041-361B-C231-9D53-49B551732849}"/>
              </a:ext>
            </a:extLst>
          </p:cNvPr>
          <p:cNvSpPr/>
          <p:nvPr/>
        </p:nvSpPr>
        <p:spPr>
          <a:xfrm>
            <a:off x="2373936" y="15357239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31ACF0AB-0FAF-233E-900B-A46AA21C37CF}"/>
              </a:ext>
            </a:extLst>
          </p:cNvPr>
          <p:cNvSpPr/>
          <p:nvPr/>
        </p:nvSpPr>
        <p:spPr>
          <a:xfrm>
            <a:off x="2412371" y="16766848"/>
            <a:ext cx="17612990" cy="16113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B59B3517-E6A2-4148-76E3-C5F8822B6693}"/>
              </a:ext>
            </a:extLst>
          </p:cNvPr>
          <p:cNvSpPr/>
          <p:nvPr/>
        </p:nvSpPr>
        <p:spPr>
          <a:xfrm>
            <a:off x="2143326" y="18210167"/>
            <a:ext cx="18979314" cy="155247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C6F72A4E-7256-D54B-477F-9FE5E5A73851}"/>
              </a:ext>
            </a:extLst>
          </p:cNvPr>
          <p:cNvSpPr/>
          <p:nvPr/>
        </p:nvSpPr>
        <p:spPr>
          <a:xfrm>
            <a:off x="2143326" y="22224153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DCE010D3-43A6-C580-80A6-11B101DF7517}"/>
              </a:ext>
            </a:extLst>
          </p:cNvPr>
          <p:cNvSpPr/>
          <p:nvPr/>
        </p:nvSpPr>
        <p:spPr>
          <a:xfrm>
            <a:off x="2143326" y="23776630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8D05E008-B3D2-47A4-7D65-9F78F9FD4A08}"/>
              </a:ext>
            </a:extLst>
          </p:cNvPr>
          <p:cNvSpPr/>
          <p:nvPr/>
        </p:nvSpPr>
        <p:spPr>
          <a:xfrm>
            <a:off x="2181761" y="25289029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76D76B4D-6168-5F22-63C3-B5F84B4D84E0}"/>
              </a:ext>
            </a:extLst>
          </p:cNvPr>
          <p:cNvSpPr/>
          <p:nvPr/>
        </p:nvSpPr>
        <p:spPr>
          <a:xfrm>
            <a:off x="2181761" y="26772902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5AD9C4F2-5A2B-1E10-43DA-07F637609CD4}"/>
              </a:ext>
            </a:extLst>
          </p:cNvPr>
          <p:cNvSpPr/>
          <p:nvPr/>
        </p:nvSpPr>
        <p:spPr>
          <a:xfrm>
            <a:off x="2220196" y="28240941"/>
            <a:ext cx="17805164" cy="155295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37F77476-87E4-4530-4572-AC519B9747E9}"/>
              </a:ext>
            </a:extLst>
          </p:cNvPr>
          <p:cNvSpPr/>
          <p:nvPr/>
        </p:nvSpPr>
        <p:spPr>
          <a:xfrm>
            <a:off x="2220196" y="19460960"/>
            <a:ext cx="18979314" cy="155247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1AF78851-CC84-86CA-2E99-D9B848CBE8E8}"/>
              </a:ext>
            </a:extLst>
          </p:cNvPr>
          <p:cNvSpPr/>
          <p:nvPr/>
        </p:nvSpPr>
        <p:spPr>
          <a:xfrm>
            <a:off x="12746862" y="20824719"/>
            <a:ext cx="10672844" cy="150859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6FC58D5B-2D33-F4C3-92EC-3C6CB36A8464}"/>
              </a:ext>
            </a:extLst>
          </p:cNvPr>
          <p:cNvSpPr/>
          <p:nvPr/>
        </p:nvSpPr>
        <p:spPr>
          <a:xfrm>
            <a:off x="12893040" y="1206909"/>
            <a:ext cx="9829800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23FD1A5D-35ED-6073-0EA4-28070194B72B}"/>
              </a:ext>
            </a:extLst>
          </p:cNvPr>
          <p:cNvSpPr/>
          <p:nvPr/>
        </p:nvSpPr>
        <p:spPr>
          <a:xfrm>
            <a:off x="12919367" y="2593997"/>
            <a:ext cx="9829800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B3CFA34B-3A77-F8E4-700F-E42A2F2CB699}"/>
              </a:ext>
            </a:extLst>
          </p:cNvPr>
          <p:cNvSpPr/>
          <p:nvPr/>
        </p:nvSpPr>
        <p:spPr>
          <a:xfrm>
            <a:off x="12938409" y="4165416"/>
            <a:ext cx="9829800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D55BA720-179B-BF49-8C8A-7E03AED896F4}"/>
              </a:ext>
            </a:extLst>
          </p:cNvPr>
          <p:cNvSpPr/>
          <p:nvPr/>
        </p:nvSpPr>
        <p:spPr>
          <a:xfrm>
            <a:off x="12856615" y="7268058"/>
            <a:ext cx="8342896" cy="94961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F5D78214-0609-944A-E80B-DF01466A8A0F}"/>
              </a:ext>
            </a:extLst>
          </p:cNvPr>
          <p:cNvSpPr/>
          <p:nvPr/>
        </p:nvSpPr>
        <p:spPr>
          <a:xfrm>
            <a:off x="12882942" y="8655146"/>
            <a:ext cx="8342896" cy="94961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AA0EB3D6-93FE-1EB1-84B2-447DD24FE61E}"/>
              </a:ext>
            </a:extLst>
          </p:cNvPr>
          <p:cNvSpPr/>
          <p:nvPr/>
        </p:nvSpPr>
        <p:spPr>
          <a:xfrm>
            <a:off x="12901983" y="10035790"/>
            <a:ext cx="10563091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63923354-D39C-4A88-4D8A-75DD113F006B}"/>
              </a:ext>
            </a:extLst>
          </p:cNvPr>
          <p:cNvSpPr/>
          <p:nvPr/>
        </p:nvSpPr>
        <p:spPr>
          <a:xfrm>
            <a:off x="13046780" y="22318847"/>
            <a:ext cx="9829800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976415D9-4F38-32CF-0C96-C0946409688B}"/>
              </a:ext>
            </a:extLst>
          </p:cNvPr>
          <p:cNvSpPr/>
          <p:nvPr/>
        </p:nvSpPr>
        <p:spPr>
          <a:xfrm>
            <a:off x="13073107" y="23705935"/>
            <a:ext cx="9829800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07E57368-21FA-A9F2-B393-D0087EF6C92E}"/>
              </a:ext>
            </a:extLst>
          </p:cNvPr>
          <p:cNvSpPr/>
          <p:nvPr/>
        </p:nvSpPr>
        <p:spPr>
          <a:xfrm>
            <a:off x="13092149" y="25277354"/>
            <a:ext cx="9829800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6E58C804-3BA0-30CF-FC8E-198BF0786B5E}"/>
              </a:ext>
            </a:extLst>
          </p:cNvPr>
          <p:cNvSpPr/>
          <p:nvPr/>
        </p:nvSpPr>
        <p:spPr>
          <a:xfrm>
            <a:off x="13010806" y="26437003"/>
            <a:ext cx="10454267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0B38879D-4A9B-20E3-BEA9-FF3DC0FB9256}"/>
              </a:ext>
            </a:extLst>
          </p:cNvPr>
          <p:cNvSpPr/>
          <p:nvPr/>
        </p:nvSpPr>
        <p:spPr>
          <a:xfrm>
            <a:off x="20063794" y="28047421"/>
            <a:ext cx="3355911" cy="112065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7;p3">
            <a:extLst>
              <a:ext uri="{FF2B5EF4-FFF2-40B4-BE49-F238E27FC236}">
                <a16:creationId xmlns:a16="http://schemas.microsoft.com/office/drawing/2014/main" id="{0241AAEF-6426-1BC0-6599-F8BBD3348754}"/>
              </a:ext>
            </a:extLst>
          </p:cNvPr>
          <p:cNvSpPr/>
          <p:nvPr/>
        </p:nvSpPr>
        <p:spPr>
          <a:xfrm>
            <a:off x="20109162" y="15313135"/>
            <a:ext cx="3355911" cy="112065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7;p3">
            <a:extLst>
              <a:ext uri="{FF2B5EF4-FFF2-40B4-BE49-F238E27FC236}">
                <a16:creationId xmlns:a16="http://schemas.microsoft.com/office/drawing/2014/main" id="{44232A05-15A6-4613-65AE-6739BC3B2FA9}"/>
              </a:ext>
            </a:extLst>
          </p:cNvPr>
          <p:cNvSpPr/>
          <p:nvPr/>
        </p:nvSpPr>
        <p:spPr>
          <a:xfrm>
            <a:off x="20236858" y="16864811"/>
            <a:ext cx="3355911" cy="112065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7;p3">
            <a:extLst>
              <a:ext uri="{FF2B5EF4-FFF2-40B4-BE49-F238E27FC236}">
                <a16:creationId xmlns:a16="http://schemas.microsoft.com/office/drawing/2014/main" id="{88DAD0C5-2D6A-E263-EC88-4269241F87B9}"/>
              </a:ext>
            </a:extLst>
          </p:cNvPr>
          <p:cNvSpPr/>
          <p:nvPr/>
        </p:nvSpPr>
        <p:spPr>
          <a:xfrm>
            <a:off x="21576380" y="18004717"/>
            <a:ext cx="1843326" cy="12091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9;p3">
            <a:extLst>
              <a:ext uri="{FF2B5EF4-FFF2-40B4-BE49-F238E27FC236}">
                <a16:creationId xmlns:a16="http://schemas.microsoft.com/office/drawing/2014/main" id="{0ABD0469-210B-62CF-BC4E-2195A1FEDAF9}"/>
              </a:ext>
            </a:extLst>
          </p:cNvPr>
          <p:cNvSpPr/>
          <p:nvPr/>
        </p:nvSpPr>
        <p:spPr>
          <a:xfrm>
            <a:off x="12919368" y="11334878"/>
            <a:ext cx="10672844" cy="6565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9;p3">
            <a:extLst>
              <a:ext uri="{FF2B5EF4-FFF2-40B4-BE49-F238E27FC236}">
                <a16:creationId xmlns:a16="http://schemas.microsoft.com/office/drawing/2014/main" id="{2ACCA75C-39E7-A599-2015-D3BD1FE5B6A7}"/>
              </a:ext>
            </a:extLst>
          </p:cNvPr>
          <p:cNvSpPr/>
          <p:nvPr/>
        </p:nvSpPr>
        <p:spPr>
          <a:xfrm>
            <a:off x="12919368" y="12951451"/>
            <a:ext cx="10672844" cy="6565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9;p3">
            <a:extLst>
              <a:ext uri="{FF2B5EF4-FFF2-40B4-BE49-F238E27FC236}">
                <a16:creationId xmlns:a16="http://schemas.microsoft.com/office/drawing/2014/main" id="{0E636718-CC36-9C11-FE27-43621CA47D9B}"/>
              </a:ext>
            </a:extLst>
          </p:cNvPr>
          <p:cNvSpPr/>
          <p:nvPr/>
        </p:nvSpPr>
        <p:spPr>
          <a:xfrm>
            <a:off x="12996239" y="14479005"/>
            <a:ext cx="10672844" cy="6565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9;p3">
            <a:extLst>
              <a:ext uri="{FF2B5EF4-FFF2-40B4-BE49-F238E27FC236}">
                <a16:creationId xmlns:a16="http://schemas.microsoft.com/office/drawing/2014/main" id="{B3F98150-80EE-C7D4-F904-6D476CC82EB6}"/>
              </a:ext>
            </a:extLst>
          </p:cNvPr>
          <p:cNvSpPr/>
          <p:nvPr/>
        </p:nvSpPr>
        <p:spPr>
          <a:xfrm>
            <a:off x="12893040" y="5864397"/>
            <a:ext cx="10672844" cy="6565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9;p3">
            <a:extLst>
              <a:ext uri="{FF2B5EF4-FFF2-40B4-BE49-F238E27FC236}">
                <a16:creationId xmlns:a16="http://schemas.microsoft.com/office/drawing/2014/main" id="{0AFD6963-9182-4401-AEC2-AFFBC7DD6F62}"/>
              </a:ext>
            </a:extLst>
          </p:cNvPr>
          <p:cNvSpPr/>
          <p:nvPr/>
        </p:nvSpPr>
        <p:spPr>
          <a:xfrm>
            <a:off x="13092149" y="15394225"/>
            <a:ext cx="6971645" cy="10923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99;p3">
            <a:extLst>
              <a:ext uri="{FF2B5EF4-FFF2-40B4-BE49-F238E27FC236}">
                <a16:creationId xmlns:a16="http://schemas.microsoft.com/office/drawing/2014/main" id="{239183B7-4F16-E3A4-9AF9-7C0B4D0A5C38}"/>
              </a:ext>
            </a:extLst>
          </p:cNvPr>
          <p:cNvSpPr/>
          <p:nvPr/>
        </p:nvSpPr>
        <p:spPr>
          <a:xfrm>
            <a:off x="21225838" y="6799937"/>
            <a:ext cx="1696111" cy="128520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99;p3">
            <a:extLst>
              <a:ext uri="{FF2B5EF4-FFF2-40B4-BE49-F238E27FC236}">
                <a16:creationId xmlns:a16="http://schemas.microsoft.com/office/drawing/2014/main" id="{B85BB9C1-F87C-E11B-1815-95A312748059}"/>
              </a:ext>
            </a:extLst>
          </p:cNvPr>
          <p:cNvSpPr/>
          <p:nvPr/>
        </p:nvSpPr>
        <p:spPr>
          <a:xfrm>
            <a:off x="21199510" y="8504613"/>
            <a:ext cx="1696111" cy="128520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F1BB6F00-F92A-B3BF-797A-4C924877C57D}"/>
              </a:ext>
            </a:extLst>
          </p:cNvPr>
          <p:cNvSpPr/>
          <p:nvPr/>
        </p:nvSpPr>
        <p:spPr>
          <a:xfrm>
            <a:off x="15465118" y="7178040"/>
            <a:ext cx="6343322" cy="118142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7A8E651E-4E6C-F75C-0BF1-F80C66F7D782}"/>
              </a:ext>
            </a:extLst>
          </p:cNvPr>
          <p:cNvSpPr/>
          <p:nvPr/>
        </p:nvSpPr>
        <p:spPr>
          <a:xfrm>
            <a:off x="2314574" y="22323541"/>
            <a:ext cx="20408265" cy="118141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ACB260DF-1A3F-DF83-8999-C92DFA1B4CD0}"/>
              </a:ext>
            </a:extLst>
          </p:cNvPr>
          <p:cNvSpPr/>
          <p:nvPr/>
        </p:nvSpPr>
        <p:spPr>
          <a:xfrm>
            <a:off x="2340901" y="23710629"/>
            <a:ext cx="20408265" cy="118141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45FC5880-3623-DFE1-727D-86033EB16D12}"/>
              </a:ext>
            </a:extLst>
          </p:cNvPr>
          <p:cNvSpPr/>
          <p:nvPr/>
        </p:nvSpPr>
        <p:spPr>
          <a:xfrm>
            <a:off x="2714060" y="1026967"/>
            <a:ext cx="12373540" cy="118141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DB1710C1-9FB6-732F-8044-6864CBB67B6C}"/>
              </a:ext>
            </a:extLst>
          </p:cNvPr>
          <p:cNvSpPr/>
          <p:nvPr/>
        </p:nvSpPr>
        <p:spPr>
          <a:xfrm>
            <a:off x="2740387" y="2414055"/>
            <a:ext cx="12373540" cy="118141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CCF577A9-33F8-1F5E-453A-D63EAB7D9B22}"/>
              </a:ext>
            </a:extLst>
          </p:cNvPr>
          <p:cNvSpPr/>
          <p:nvPr/>
        </p:nvSpPr>
        <p:spPr>
          <a:xfrm>
            <a:off x="4432027" y="4019479"/>
            <a:ext cx="9829800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FC3355C5-183B-5481-BADC-AED5D1BBB6ED}"/>
              </a:ext>
            </a:extLst>
          </p:cNvPr>
          <p:cNvSpPr/>
          <p:nvPr/>
        </p:nvSpPr>
        <p:spPr>
          <a:xfrm>
            <a:off x="6309360" y="6972371"/>
            <a:ext cx="9155758" cy="91972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869A0875-F82B-05B1-D6D9-D620D547F5A4}"/>
              </a:ext>
            </a:extLst>
          </p:cNvPr>
          <p:cNvSpPr/>
          <p:nvPr/>
        </p:nvSpPr>
        <p:spPr>
          <a:xfrm>
            <a:off x="2592376" y="9770235"/>
            <a:ext cx="3716984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9317107D-54C0-2AB0-7A50-FB285CFF6D45}"/>
              </a:ext>
            </a:extLst>
          </p:cNvPr>
          <p:cNvSpPr/>
          <p:nvPr/>
        </p:nvSpPr>
        <p:spPr>
          <a:xfrm>
            <a:off x="2740386" y="14066860"/>
            <a:ext cx="13215893" cy="98019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DE5926CF-E882-AB1D-F6B1-74E00827E266}"/>
              </a:ext>
            </a:extLst>
          </p:cNvPr>
          <p:cNvSpPr/>
          <p:nvPr/>
        </p:nvSpPr>
        <p:spPr>
          <a:xfrm>
            <a:off x="2740386" y="16974708"/>
            <a:ext cx="3716984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7E1EB84B-AF78-E09C-977E-F77D28A296E3}"/>
              </a:ext>
            </a:extLst>
          </p:cNvPr>
          <p:cNvSpPr/>
          <p:nvPr/>
        </p:nvSpPr>
        <p:spPr>
          <a:xfrm>
            <a:off x="2740386" y="18445210"/>
            <a:ext cx="3716984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4AA5426A-2AB1-3075-D227-D9AEB241518C}"/>
              </a:ext>
            </a:extLst>
          </p:cNvPr>
          <p:cNvSpPr/>
          <p:nvPr/>
        </p:nvSpPr>
        <p:spPr>
          <a:xfrm>
            <a:off x="2740386" y="26573007"/>
            <a:ext cx="3716984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49ABC7C9-0F12-AE77-6E40-9B1A80C4AB69}"/>
              </a:ext>
            </a:extLst>
          </p:cNvPr>
          <p:cNvSpPr/>
          <p:nvPr/>
        </p:nvSpPr>
        <p:spPr>
          <a:xfrm>
            <a:off x="2740386" y="28043509"/>
            <a:ext cx="3716984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EE1606EA-CBCE-E212-9996-F286BA32A706}"/>
              </a:ext>
            </a:extLst>
          </p:cNvPr>
          <p:cNvSpPr/>
          <p:nvPr/>
        </p:nvSpPr>
        <p:spPr>
          <a:xfrm>
            <a:off x="15956278" y="25556822"/>
            <a:ext cx="6355081" cy="118141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F24F7A07-463E-3C23-99C3-48CFD54DAACE}"/>
              </a:ext>
            </a:extLst>
          </p:cNvPr>
          <p:cNvSpPr/>
          <p:nvPr/>
        </p:nvSpPr>
        <p:spPr>
          <a:xfrm>
            <a:off x="2573535" y="25185919"/>
            <a:ext cx="3716984" cy="11403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11BBBB4D-81F2-E347-F348-B1C554D11ED0}"/>
              </a:ext>
            </a:extLst>
          </p:cNvPr>
          <p:cNvSpPr/>
          <p:nvPr/>
        </p:nvSpPr>
        <p:spPr>
          <a:xfrm>
            <a:off x="2740385" y="11374594"/>
            <a:ext cx="19570973" cy="9801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E6E1C857-D7EB-1520-09BB-B676CD93F7BB}"/>
              </a:ext>
            </a:extLst>
          </p:cNvPr>
          <p:cNvSpPr/>
          <p:nvPr/>
        </p:nvSpPr>
        <p:spPr>
          <a:xfrm>
            <a:off x="2740385" y="12991167"/>
            <a:ext cx="19570973" cy="9801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63F94A51-2911-135F-548B-48EE45F6672B}"/>
              </a:ext>
            </a:extLst>
          </p:cNvPr>
          <p:cNvSpPr/>
          <p:nvPr/>
        </p:nvSpPr>
        <p:spPr>
          <a:xfrm>
            <a:off x="2592376" y="15797257"/>
            <a:ext cx="19570973" cy="9801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1D50F26D-C9F4-FAC6-6EEC-625B38D203A3}"/>
              </a:ext>
            </a:extLst>
          </p:cNvPr>
          <p:cNvSpPr/>
          <p:nvPr/>
        </p:nvSpPr>
        <p:spPr>
          <a:xfrm>
            <a:off x="2340901" y="8497052"/>
            <a:ext cx="19570973" cy="9801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B3FBA624-9122-DAF9-BFA2-54A1F9E936EE}"/>
              </a:ext>
            </a:extLst>
          </p:cNvPr>
          <p:cNvSpPr/>
          <p:nvPr/>
        </p:nvSpPr>
        <p:spPr>
          <a:xfrm>
            <a:off x="2360949" y="5542693"/>
            <a:ext cx="13104170" cy="9801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280AF543-6C79-C937-96DA-ECC7C62E67AE}"/>
              </a:ext>
            </a:extLst>
          </p:cNvPr>
          <p:cNvSpPr/>
          <p:nvPr/>
        </p:nvSpPr>
        <p:spPr>
          <a:xfrm>
            <a:off x="2483791" y="6905709"/>
            <a:ext cx="3806728" cy="100426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6C373034-F8C2-5B67-3938-13AE0AEDF851}"/>
              </a:ext>
            </a:extLst>
          </p:cNvPr>
          <p:cNvSpPr/>
          <p:nvPr/>
        </p:nvSpPr>
        <p:spPr>
          <a:xfrm>
            <a:off x="6290519" y="25185920"/>
            <a:ext cx="9498908" cy="12952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BDB48FCF-AF12-F353-BA1A-1EAF901A09A5}"/>
              </a:ext>
            </a:extLst>
          </p:cNvPr>
          <p:cNvSpPr/>
          <p:nvPr/>
        </p:nvSpPr>
        <p:spPr>
          <a:xfrm>
            <a:off x="6309360" y="26573007"/>
            <a:ext cx="17007840" cy="14470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41B86738-2D37-A465-68DF-BB4A3CE75FC4}"/>
              </a:ext>
            </a:extLst>
          </p:cNvPr>
          <p:cNvSpPr/>
          <p:nvPr/>
        </p:nvSpPr>
        <p:spPr>
          <a:xfrm>
            <a:off x="6290518" y="16879037"/>
            <a:ext cx="16393885" cy="34479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4D04D500-4C83-6BB0-3080-D34C00E95BF4}"/>
              </a:ext>
            </a:extLst>
          </p:cNvPr>
          <p:cNvSpPr/>
          <p:nvPr/>
        </p:nvSpPr>
        <p:spPr>
          <a:xfrm>
            <a:off x="6290518" y="18431514"/>
            <a:ext cx="16393885" cy="34479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BFFBB668-C08A-B7D5-8E6A-2DF43453A770}"/>
              </a:ext>
            </a:extLst>
          </p:cNvPr>
          <p:cNvSpPr/>
          <p:nvPr/>
        </p:nvSpPr>
        <p:spPr>
          <a:xfrm>
            <a:off x="4432027" y="19933685"/>
            <a:ext cx="18290811" cy="3550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5DBF1B53-8D7B-AC4C-17C2-FCEECC982493}"/>
              </a:ext>
            </a:extLst>
          </p:cNvPr>
          <p:cNvSpPr/>
          <p:nvPr/>
        </p:nvSpPr>
        <p:spPr>
          <a:xfrm>
            <a:off x="5942195" y="20851841"/>
            <a:ext cx="11248526" cy="91215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0077BC86-3506-58CD-29C0-1AFA2AB0A178}"/>
              </a:ext>
            </a:extLst>
          </p:cNvPr>
          <p:cNvSpPr/>
          <p:nvPr/>
        </p:nvSpPr>
        <p:spPr>
          <a:xfrm>
            <a:off x="6640251" y="9789445"/>
            <a:ext cx="16082588" cy="8706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8104E709-82B8-FA9D-A005-52D17B821CCB}"/>
              </a:ext>
            </a:extLst>
          </p:cNvPr>
          <p:cNvSpPr/>
          <p:nvPr/>
        </p:nvSpPr>
        <p:spPr>
          <a:xfrm>
            <a:off x="6457370" y="28201430"/>
            <a:ext cx="16082588" cy="8706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F638F633-8AED-6275-F53C-3B38B880CE32}"/>
              </a:ext>
            </a:extLst>
          </p:cNvPr>
          <p:cNvSpPr/>
          <p:nvPr/>
        </p:nvSpPr>
        <p:spPr>
          <a:xfrm>
            <a:off x="3809088" y="25939175"/>
            <a:ext cx="18811425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1E631957-65EB-AD8A-1F3C-0F5DA31F5375}"/>
              </a:ext>
            </a:extLst>
          </p:cNvPr>
          <p:cNvSpPr/>
          <p:nvPr/>
        </p:nvSpPr>
        <p:spPr>
          <a:xfrm>
            <a:off x="3809088" y="27755606"/>
            <a:ext cx="18811425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CA1BAFB5-A2EF-C08D-7EA6-3C265A9563AA}"/>
              </a:ext>
            </a:extLst>
          </p:cNvPr>
          <p:cNvSpPr/>
          <p:nvPr/>
        </p:nvSpPr>
        <p:spPr>
          <a:xfrm>
            <a:off x="2248805" y="12182391"/>
            <a:ext cx="19791140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2F26C814-6A79-5F61-58DA-FC988918A883}"/>
              </a:ext>
            </a:extLst>
          </p:cNvPr>
          <p:cNvSpPr/>
          <p:nvPr/>
        </p:nvSpPr>
        <p:spPr>
          <a:xfrm>
            <a:off x="2248805" y="13757701"/>
            <a:ext cx="19791140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8E9EC84F-BEE7-EE1D-2203-692F9E1020D0}"/>
              </a:ext>
            </a:extLst>
          </p:cNvPr>
          <p:cNvSpPr/>
          <p:nvPr/>
        </p:nvSpPr>
        <p:spPr>
          <a:xfrm>
            <a:off x="5834743" y="22599863"/>
            <a:ext cx="14659430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0964F4AD-A0D1-01EF-8FE6-27CE5150E94E}"/>
              </a:ext>
            </a:extLst>
          </p:cNvPr>
          <p:cNvSpPr/>
          <p:nvPr/>
        </p:nvSpPr>
        <p:spPr>
          <a:xfrm>
            <a:off x="2248805" y="15427357"/>
            <a:ext cx="3585938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40E2AF8A-C9A1-134F-BFB1-8DE904C6D74D}"/>
              </a:ext>
            </a:extLst>
          </p:cNvPr>
          <p:cNvSpPr/>
          <p:nvPr/>
        </p:nvSpPr>
        <p:spPr>
          <a:xfrm>
            <a:off x="2248805" y="18968224"/>
            <a:ext cx="3585938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D29C5C85-E802-E7FA-4811-3A94A0E90E92}"/>
              </a:ext>
            </a:extLst>
          </p:cNvPr>
          <p:cNvSpPr/>
          <p:nvPr/>
        </p:nvSpPr>
        <p:spPr>
          <a:xfrm>
            <a:off x="19600634" y="15333011"/>
            <a:ext cx="3585938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F970C92E-B54D-41DB-D0B4-7D10E0739405}"/>
              </a:ext>
            </a:extLst>
          </p:cNvPr>
          <p:cNvSpPr/>
          <p:nvPr/>
        </p:nvSpPr>
        <p:spPr>
          <a:xfrm>
            <a:off x="5834743" y="4528866"/>
            <a:ext cx="16205202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6D4A820D-7594-A068-52CB-ADB6406825FE}"/>
              </a:ext>
            </a:extLst>
          </p:cNvPr>
          <p:cNvSpPr/>
          <p:nvPr/>
        </p:nvSpPr>
        <p:spPr>
          <a:xfrm>
            <a:off x="2836633" y="6479197"/>
            <a:ext cx="3585938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CB01886D-8CC9-6D59-7460-9A41465F788F}"/>
              </a:ext>
            </a:extLst>
          </p:cNvPr>
          <p:cNvSpPr/>
          <p:nvPr/>
        </p:nvSpPr>
        <p:spPr>
          <a:xfrm>
            <a:off x="18701204" y="6585195"/>
            <a:ext cx="3585938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F7F5F8A4-AA43-E586-1606-D8A425229025}"/>
              </a:ext>
            </a:extLst>
          </p:cNvPr>
          <p:cNvSpPr/>
          <p:nvPr/>
        </p:nvSpPr>
        <p:spPr>
          <a:xfrm>
            <a:off x="18932977" y="1043391"/>
            <a:ext cx="3585938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FD52158A-9435-102E-907C-485B825DE14C}"/>
              </a:ext>
            </a:extLst>
          </p:cNvPr>
          <p:cNvSpPr/>
          <p:nvPr/>
        </p:nvSpPr>
        <p:spPr>
          <a:xfrm>
            <a:off x="14373668" y="970309"/>
            <a:ext cx="4327536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C82B2DF2-676B-2876-BDAA-B7C1A9A9F243}"/>
              </a:ext>
            </a:extLst>
          </p:cNvPr>
          <p:cNvSpPr/>
          <p:nvPr/>
        </p:nvSpPr>
        <p:spPr>
          <a:xfrm>
            <a:off x="14373668" y="2859210"/>
            <a:ext cx="4327536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5842B404-7AF6-4BF6-FBE0-244F02591287}"/>
              </a:ext>
            </a:extLst>
          </p:cNvPr>
          <p:cNvSpPr/>
          <p:nvPr/>
        </p:nvSpPr>
        <p:spPr>
          <a:xfrm>
            <a:off x="14535828" y="6567505"/>
            <a:ext cx="4327536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0FB230A2-B566-FE46-795F-77B88BB42086}"/>
              </a:ext>
            </a:extLst>
          </p:cNvPr>
          <p:cNvSpPr/>
          <p:nvPr/>
        </p:nvSpPr>
        <p:spPr>
          <a:xfrm>
            <a:off x="14535828" y="8456406"/>
            <a:ext cx="4327536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F1619B63-09BF-B386-46B0-B58D5FB38EBE}"/>
              </a:ext>
            </a:extLst>
          </p:cNvPr>
          <p:cNvSpPr/>
          <p:nvPr/>
        </p:nvSpPr>
        <p:spPr>
          <a:xfrm>
            <a:off x="6422570" y="15492201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C58B72C6-57F2-3E00-7863-433916C35F51}"/>
              </a:ext>
            </a:extLst>
          </p:cNvPr>
          <p:cNvSpPr/>
          <p:nvPr/>
        </p:nvSpPr>
        <p:spPr>
          <a:xfrm>
            <a:off x="6422570" y="17381102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39AFD66D-C8C3-EF5D-7399-4316F4D8FAF9}"/>
              </a:ext>
            </a:extLst>
          </p:cNvPr>
          <p:cNvSpPr/>
          <p:nvPr/>
        </p:nvSpPr>
        <p:spPr>
          <a:xfrm>
            <a:off x="6422570" y="19260551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24A3D35B-4584-A1C7-FB20-7270ADC10517}"/>
              </a:ext>
            </a:extLst>
          </p:cNvPr>
          <p:cNvSpPr/>
          <p:nvPr/>
        </p:nvSpPr>
        <p:spPr>
          <a:xfrm>
            <a:off x="6422570" y="21149452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9BBCB4C8-B23A-5A05-BAC7-3A6077EE3253}"/>
              </a:ext>
            </a:extLst>
          </p:cNvPr>
          <p:cNvSpPr/>
          <p:nvPr/>
        </p:nvSpPr>
        <p:spPr>
          <a:xfrm>
            <a:off x="14535828" y="10071282"/>
            <a:ext cx="4327536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49945525-2139-4E73-67C8-50209414107D}"/>
              </a:ext>
            </a:extLst>
          </p:cNvPr>
          <p:cNvSpPr/>
          <p:nvPr/>
        </p:nvSpPr>
        <p:spPr>
          <a:xfrm>
            <a:off x="2552923" y="8570161"/>
            <a:ext cx="4327536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E2CCE523-DDB6-47AB-CD41-462086A7A1C2}"/>
              </a:ext>
            </a:extLst>
          </p:cNvPr>
          <p:cNvSpPr/>
          <p:nvPr/>
        </p:nvSpPr>
        <p:spPr>
          <a:xfrm>
            <a:off x="2575376" y="10293421"/>
            <a:ext cx="4327536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2F372B04-4028-E546-5D59-9885F039ED1B}"/>
              </a:ext>
            </a:extLst>
          </p:cNvPr>
          <p:cNvSpPr/>
          <p:nvPr/>
        </p:nvSpPr>
        <p:spPr>
          <a:xfrm>
            <a:off x="18701204" y="17474807"/>
            <a:ext cx="4327536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5C670C1D-B6A3-7227-CECA-87E13987CAD0}"/>
              </a:ext>
            </a:extLst>
          </p:cNvPr>
          <p:cNvSpPr/>
          <p:nvPr/>
        </p:nvSpPr>
        <p:spPr>
          <a:xfrm>
            <a:off x="18723657" y="19198067"/>
            <a:ext cx="4327536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E33FF9A9-2B0C-0540-744F-965938C9B032}"/>
              </a:ext>
            </a:extLst>
          </p:cNvPr>
          <p:cNvSpPr/>
          <p:nvPr/>
        </p:nvSpPr>
        <p:spPr>
          <a:xfrm>
            <a:off x="20796237" y="22650229"/>
            <a:ext cx="239033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68C2FF32-AF83-0E05-CAAF-805A6CF54457}"/>
              </a:ext>
            </a:extLst>
          </p:cNvPr>
          <p:cNvSpPr/>
          <p:nvPr/>
        </p:nvSpPr>
        <p:spPr>
          <a:xfrm>
            <a:off x="20818690" y="24373489"/>
            <a:ext cx="2390335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C66169CE-939A-535E-333A-0A03E87170D5}"/>
              </a:ext>
            </a:extLst>
          </p:cNvPr>
          <p:cNvSpPr/>
          <p:nvPr/>
        </p:nvSpPr>
        <p:spPr>
          <a:xfrm>
            <a:off x="2531832" y="17423563"/>
            <a:ext cx="3302911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EE106FFE-E80E-B88D-9BEF-084B156A1A13}"/>
              </a:ext>
            </a:extLst>
          </p:cNvPr>
          <p:cNvSpPr/>
          <p:nvPr/>
        </p:nvSpPr>
        <p:spPr>
          <a:xfrm>
            <a:off x="2531831" y="20898965"/>
            <a:ext cx="3302911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DB2A64E5-D24D-EE04-7710-67017A88C192}"/>
              </a:ext>
            </a:extLst>
          </p:cNvPr>
          <p:cNvSpPr/>
          <p:nvPr/>
        </p:nvSpPr>
        <p:spPr>
          <a:xfrm>
            <a:off x="19654169" y="20833347"/>
            <a:ext cx="3302911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FDEFCBE5-E163-9294-5203-B9F61BDE8296}"/>
              </a:ext>
            </a:extLst>
          </p:cNvPr>
          <p:cNvSpPr/>
          <p:nvPr/>
        </p:nvSpPr>
        <p:spPr>
          <a:xfrm>
            <a:off x="18881489" y="8525271"/>
            <a:ext cx="285433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067AA5F8-9941-3285-5CED-2004E1EFE8E9}"/>
              </a:ext>
            </a:extLst>
          </p:cNvPr>
          <p:cNvSpPr/>
          <p:nvPr/>
        </p:nvSpPr>
        <p:spPr>
          <a:xfrm>
            <a:off x="18903942" y="10248531"/>
            <a:ext cx="285433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4E6BDF13-5526-6197-B1C6-4A6634131E2D}"/>
              </a:ext>
            </a:extLst>
          </p:cNvPr>
          <p:cNvSpPr/>
          <p:nvPr/>
        </p:nvSpPr>
        <p:spPr>
          <a:xfrm>
            <a:off x="18773548" y="2931936"/>
            <a:ext cx="285433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ABC5214C-D0E5-61AE-A6D8-95476689D055}"/>
              </a:ext>
            </a:extLst>
          </p:cNvPr>
          <p:cNvSpPr/>
          <p:nvPr/>
        </p:nvSpPr>
        <p:spPr>
          <a:xfrm>
            <a:off x="2248805" y="20679898"/>
            <a:ext cx="19791140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554F459C-76D6-6582-554A-DB6F2B419AC9}"/>
              </a:ext>
            </a:extLst>
          </p:cNvPr>
          <p:cNvSpPr/>
          <p:nvPr/>
        </p:nvSpPr>
        <p:spPr>
          <a:xfrm>
            <a:off x="2248805" y="22255208"/>
            <a:ext cx="19791140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73FAA101-0D79-7BDB-B9B9-BF996B221DE1}"/>
              </a:ext>
            </a:extLst>
          </p:cNvPr>
          <p:cNvSpPr/>
          <p:nvPr/>
        </p:nvSpPr>
        <p:spPr>
          <a:xfrm>
            <a:off x="11125200" y="1166601"/>
            <a:ext cx="7598230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64C28F41-7689-CC44-74BB-CB3D26AB8F0A}"/>
              </a:ext>
            </a:extLst>
          </p:cNvPr>
          <p:cNvSpPr/>
          <p:nvPr/>
        </p:nvSpPr>
        <p:spPr>
          <a:xfrm>
            <a:off x="11125200" y="3055502"/>
            <a:ext cx="7598230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0A8106C3-7E43-4891-FCA0-E8FE0013901D}"/>
              </a:ext>
            </a:extLst>
          </p:cNvPr>
          <p:cNvSpPr/>
          <p:nvPr/>
        </p:nvSpPr>
        <p:spPr>
          <a:xfrm>
            <a:off x="11125200" y="4934951"/>
            <a:ext cx="7598230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20BBDD7B-FE69-FDEE-D7D4-4DED2E47CCAC}"/>
              </a:ext>
            </a:extLst>
          </p:cNvPr>
          <p:cNvSpPr/>
          <p:nvPr/>
        </p:nvSpPr>
        <p:spPr>
          <a:xfrm>
            <a:off x="11125200" y="6823852"/>
            <a:ext cx="7598230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4102149C-BD7A-3508-5334-98F6EEF45EB7}"/>
              </a:ext>
            </a:extLst>
          </p:cNvPr>
          <p:cNvSpPr/>
          <p:nvPr/>
        </p:nvSpPr>
        <p:spPr>
          <a:xfrm>
            <a:off x="16848361" y="15262695"/>
            <a:ext cx="6089652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0342164B-4B9E-F0DC-B75D-224C6FB898CF}"/>
              </a:ext>
            </a:extLst>
          </p:cNvPr>
          <p:cNvSpPr/>
          <p:nvPr/>
        </p:nvSpPr>
        <p:spPr>
          <a:xfrm>
            <a:off x="16848361" y="16838005"/>
            <a:ext cx="6089652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50DE478B-EFD5-CE1B-4981-D92E3F086E7F}"/>
              </a:ext>
            </a:extLst>
          </p:cNvPr>
          <p:cNvSpPr/>
          <p:nvPr/>
        </p:nvSpPr>
        <p:spPr>
          <a:xfrm>
            <a:off x="2983124" y="15101990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94D1F54B-4FD2-947E-5B0C-DF7AD2A067FE}"/>
              </a:ext>
            </a:extLst>
          </p:cNvPr>
          <p:cNvSpPr/>
          <p:nvPr/>
        </p:nvSpPr>
        <p:spPr>
          <a:xfrm>
            <a:off x="3106055" y="16340034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B86B20AE-0AC2-1C64-1A84-8B9B72359DB6}"/>
              </a:ext>
            </a:extLst>
          </p:cNvPr>
          <p:cNvSpPr/>
          <p:nvPr/>
        </p:nvSpPr>
        <p:spPr>
          <a:xfrm>
            <a:off x="3174103" y="17915344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4CF56D87-6F37-F680-A7D1-9949B2B2159D}"/>
              </a:ext>
            </a:extLst>
          </p:cNvPr>
          <p:cNvSpPr/>
          <p:nvPr/>
        </p:nvSpPr>
        <p:spPr>
          <a:xfrm>
            <a:off x="3106055" y="19490654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5637B290-741F-4F22-E338-B14759916068}"/>
              </a:ext>
            </a:extLst>
          </p:cNvPr>
          <p:cNvSpPr/>
          <p:nvPr/>
        </p:nvSpPr>
        <p:spPr>
          <a:xfrm>
            <a:off x="2860193" y="13912746"/>
            <a:ext cx="17953293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549E6B8E-40AE-910A-A0E2-44D1D7FE55E9}"/>
              </a:ext>
            </a:extLst>
          </p:cNvPr>
          <p:cNvSpPr/>
          <p:nvPr/>
        </p:nvSpPr>
        <p:spPr>
          <a:xfrm>
            <a:off x="18995119" y="1149637"/>
            <a:ext cx="4561567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F139C62C-6176-9425-A14A-D8F3DEA4CF95}"/>
              </a:ext>
            </a:extLst>
          </p:cNvPr>
          <p:cNvSpPr/>
          <p:nvPr/>
        </p:nvSpPr>
        <p:spPr>
          <a:xfrm>
            <a:off x="18995119" y="2724947"/>
            <a:ext cx="4561567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8E95FCB6-7F7D-3CA6-3B13-AD3A9CB7589B}"/>
              </a:ext>
            </a:extLst>
          </p:cNvPr>
          <p:cNvSpPr/>
          <p:nvPr/>
        </p:nvSpPr>
        <p:spPr>
          <a:xfrm>
            <a:off x="16848361" y="17915344"/>
            <a:ext cx="6089652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8ABD6E74-A1F8-D433-A086-3A290D77431F}"/>
              </a:ext>
            </a:extLst>
          </p:cNvPr>
          <p:cNvSpPr/>
          <p:nvPr/>
        </p:nvSpPr>
        <p:spPr>
          <a:xfrm>
            <a:off x="16848361" y="19490654"/>
            <a:ext cx="6089652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3711D447-2872-697A-B792-BFF6A58D6A18}"/>
              </a:ext>
            </a:extLst>
          </p:cNvPr>
          <p:cNvSpPr/>
          <p:nvPr/>
        </p:nvSpPr>
        <p:spPr>
          <a:xfrm>
            <a:off x="17254791" y="23607198"/>
            <a:ext cx="2165323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04BC36BE-0855-D1C7-30BE-08D3CAAD92E6}"/>
              </a:ext>
            </a:extLst>
          </p:cNvPr>
          <p:cNvSpPr/>
          <p:nvPr/>
        </p:nvSpPr>
        <p:spPr>
          <a:xfrm>
            <a:off x="17254791" y="25182508"/>
            <a:ext cx="2165323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3F55394A-82CA-13C7-C65C-65F6E801EB7C}"/>
              </a:ext>
            </a:extLst>
          </p:cNvPr>
          <p:cNvSpPr/>
          <p:nvPr/>
        </p:nvSpPr>
        <p:spPr>
          <a:xfrm>
            <a:off x="2909166" y="23607198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9F6F0B9A-CF89-0C3D-E85E-721A7ACC0BEF}"/>
              </a:ext>
            </a:extLst>
          </p:cNvPr>
          <p:cNvSpPr/>
          <p:nvPr/>
        </p:nvSpPr>
        <p:spPr>
          <a:xfrm>
            <a:off x="3032097" y="24845242"/>
            <a:ext cx="7951097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F82C3ED8-F372-64E2-9CCB-06055982BFFD}"/>
              </a:ext>
            </a:extLst>
          </p:cNvPr>
          <p:cNvSpPr/>
          <p:nvPr/>
        </p:nvSpPr>
        <p:spPr>
          <a:xfrm>
            <a:off x="3100145" y="26420552"/>
            <a:ext cx="20456541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30C030EF-438E-1295-242C-2A6E1E72FA49}"/>
              </a:ext>
            </a:extLst>
          </p:cNvPr>
          <p:cNvSpPr/>
          <p:nvPr/>
        </p:nvSpPr>
        <p:spPr>
          <a:xfrm>
            <a:off x="3032097" y="27995862"/>
            <a:ext cx="20456541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9539CD8C-EBD8-DBBF-E114-D75EDBDAB4CB}"/>
              </a:ext>
            </a:extLst>
          </p:cNvPr>
          <p:cNvSpPr/>
          <p:nvPr/>
        </p:nvSpPr>
        <p:spPr>
          <a:xfrm>
            <a:off x="19420114" y="23894841"/>
            <a:ext cx="4068524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7DE9B864-CD74-690A-AAD2-FEC292758556}"/>
              </a:ext>
            </a:extLst>
          </p:cNvPr>
          <p:cNvSpPr/>
          <p:nvPr/>
        </p:nvSpPr>
        <p:spPr>
          <a:xfrm>
            <a:off x="19543045" y="25132885"/>
            <a:ext cx="4068524" cy="157531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FE7766C2-ABC8-388D-94A8-8CCA05BE7CB5}"/>
              </a:ext>
            </a:extLst>
          </p:cNvPr>
          <p:cNvSpPr/>
          <p:nvPr/>
        </p:nvSpPr>
        <p:spPr>
          <a:xfrm>
            <a:off x="2248805" y="12392368"/>
            <a:ext cx="19791140" cy="15753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9530313B-692C-F900-843A-F01D08ABC7DB}"/>
              </a:ext>
            </a:extLst>
          </p:cNvPr>
          <p:cNvSpPr/>
          <p:nvPr/>
        </p:nvSpPr>
        <p:spPr>
          <a:xfrm>
            <a:off x="17670640" y="9791838"/>
            <a:ext cx="456156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F4C8FEED-6DF5-EAAE-816E-093BFFD2C3E5}"/>
              </a:ext>
            </a:extLst>
          </p:cNvPr>
          <p:cNvSpPr/>
          <p:nvPr/>
        </p:nvSpPr>
        <p:spPr>
          <a:xfrm>
            <a:off x="18698911" y="11029882"/>
            <a:ext cx="4561568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62E1D0EF-A051-F372-D3DB-1BCDC5CA8F05}"/>
              </a:ext>
            </a:extLst>
          </p:cNvPr>
          <p:cNvSpPr/>
          <p:nvPr/>
        </p:nvSpPr>
        <p:spPr>
          <a:xfrm>
            <a:off x="14909377" y="21328911"/>
            <a:ext cx="884375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0D0E1FED-B7BB-B5C7-85AE-F7F8E93F0617}"/>
              </a:ext>
            </a:extLst>
          </p:cNvPr>
          <p:cNvSpPr/>
          <p:nvPr/>
        </p:nvSpPr>
        <p:spPr>
          <a:xfrm>
            <a:off x="14909377" y="22565832"/>
            <a:ext cx="884375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E0B6979F-6CD6-3556-DCC6-FAF35C4BE3CA}"/>
              </a:ext>
            </a:extLst>
          </p:cNvPr>
          <p:cNvSpPr/>
          <p:nvPr/>
        </p:nvSpPr>
        <p:spPr>
          <a:xfrm>
            <a:off x="14742800" y="20288228"/>
            <a:ext cx="884375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CFDE3590-7A21-CD11-D94D-61573381F7CC}"/>
              </a:ext>
            </a:extLst>
          </p:cNvPr>
          <p:cNvSpPr/>
          <p:nvPr/>
        </p:nvSpPr>
        <p:spPr>
          <a:xfrm>
            <a:off x="14909377" y="19061285"/>
            <a:ext cx="884375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94774ECC-96C2-1E89-73BA-0B922E8B753F}"/>
              </a:ext>
            </a:extLst>
          </p:cNvPr>
          <p:cNvSpPr/>
          <p:nvPr/>
        </p:nvSpPr>
        <p:spPr>
          <a:xfrm>
            <a:off x="20010474" y="17824364"/>
            <a:ext cx="4065181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DE8952FB-FA46-B066-92AB-30796140215D}"/>
              </a:ext>
            </a:extLst>
          </p:cNvPr>
          <p:cNvSpPr/>
          <p:nvPr/>
        </p:nvSpPr>
        <p:spPr>
          <a:xfrm>
            <a:off x="20010473" y="16793659"/>
            <a:ext cx="4065181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1EF5566A-2AE3-BEA0-160E-6A0AE4576FB2}"/>
              </a:ext>
            </a:extLst>
          </p:cNvPr>
          <p:cNvSpPr/>
          <p:nvPr/>
        </p:nvSpPr>
        <p:spPr>
          <a:xfrm>
            <a:off x="15872857" y="23654069"/>
            <a:ext cx="788027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9C3FEF06-6758-E7A5-A32E-9BFCA5CE2DBA}"/>
              </a:ext>
            </a:extLst>
          </p:cNvPr>
          <p:cNvSpPr/>
          <p:nvPr/>
        </p:nvSpPr>
        <p:spPr>
          <a:xfrm>
            <a:off x="15872857" y="24742306"/>
            <a:ext cx="788027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EE33D417-D260-D69B-2628-AB1C3DFB136C}"/>
              </a:ext>
            </a:extLst>
          </p:cNvPr>
          <p:cNvSpPr/>
          <p:nvPr/>
        </p:nvSpPr>
        <p:spPr>
          <a:xfrm>
            <a:off x="13601034" y="14329795"/>
            <a:ext cx="788027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F8DA68B1-C9EE-9486-62A2-A2E3770C4745}"/>
              </a:ext>
            </a:extLst>
          </p:cNvPr>
          <p:cNvSpPr/>
          <p:nvPr/>
        </p:nvSpPr>
        <p:spPr>
          <a:xfrm>
            <a:off x="14909377" y="15523981"/>
            <a:ext cx="788027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A263B22D-9B1E-06D4-CEE5-E8049AF55C77}"/>
              </a:ext>
            </a:extLst>
          </p:cNvPr>
          <p:cNvSpPr/>
          <p:nvPr/>
        </p:nvSpPr>
        <p:spPr>
          <a:xfrm>
            <a:off x="2913318" y="15200670"/>
            <a:ext cx="788027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4CD23531-9348-EDAF-464A-8BCB1E961049}"/>
              </a:ext>
            </a:extLst>
          </p:cNvPr>
          <p:cNvSpPr/>
          <p:nvPr/>
        </p:nvSpPr>
        <p:spPr>
          <a:xfrm>
            <a:off x="3074869" y="21328911"/>
            <a:ext cx="5274002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688F6A61-5741-555E-A28D-6AA327B7BEC5}"/>
              </a:ext>
            </a:extLst>
          </p:cNvPr>
          <p:cNvSpPr/>
          <p:nvPr/>
        </p:nvSpPr>
        <p:spPr>
          <a:xfrm>
            <a:off x="3074869" y="22565832"/>
            <a:ext cx="5274002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9047D87B-7BA3-662C-E03B-5D21C1BBA08A}"/>
              </a:ext>
            </a:extLst>
          </p:cNvPr>
          <p:cNvSpPr/>
          <p:nvPr/>
        </p:nvSpPr>
        <p:spPr>
          <a:xfrm>
            <a:off x="3074869" y="23654069"/>
            <a:ext cx="5274002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B4A73A4E-EF2A-3728-8E0F-35E34091C454}"/>
              </a:ext>
            </a:extLst>
          </p:cNvPr>
          <p:cNvSpPr/>
          <p:nvPr/>
        </p:nvSpPr>
        <p:spPr>
          <a:xfrm>
            <a:off x="3074869" y="24742306"/>
            <a:ext cx="5274002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99360E6F-7BEE-8FE5-26E9-251B05E2B939}"/>
              </a:ext>
            </a:extLst>
          </p:cNvPr>
          <p:cNvSpPr/>
          <p:nvPr/>
        </p:nvSpPr>
        <p:spPr>
          <a:xfrm>
            <a:off x="14742800" y="8437807"/>
            <a:ext cx="6248643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8978B193-4DBE-B11F-81AA-718FC6FB98B1}"/>
              </a:ext>
            </a:extLst>
          </p:cNvPr>
          <p:cNvSpPr/>
          <p:nvPr/>
        </p:nvSpPr>
        <p:spPr>
          <a:xfrm>
            <a:off x="2469370" y="27571823"/>
            <a:ext cx="7880277" cy="10406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830014E5-7CE6-5D00-41EF-F0696C06A200}"/>
              </a:ext>
            </a:extLst>
          </p:cNvPr>
          <p:cNvSpPr/>
          <p:nvPr/>
        </p:nvSpPr>
        <p:spPr>
          <a:xfrm>
            <a:off x="8884795" y="16812597"/>
            <a:ext cx="5941293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C180FD30-A793-80CA-D24D-CE2E3BF5E361}"/>
              </a:ext>
            </a:extLst>
          </p:cNvPr>
          <p:cNvSpPr/>
          <p:nvPr/>
        </p:nvSpPr>
        <p:spPr>
          <a:xfrm>
            <a:off x="8859899" y="18066277"/>
            <a:ext cx="5941293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4A0008F0-EF89-9DBF-1415-84BFFD2F8901}"/>
              </a:ext>
            </a:extLst>
          </p:cNvPr>
          <p:cNvSpPr/>
          <p:nvPr/>
        </p:nvSpPr>
        <p:spPr>
          <a:xfrm>
            <a:off x="8884795" y="19147534"/>
            <a:ext cx="5941293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E5766B0E-BCB9-DA7B-8E74-8A2EAE814EFD}"/>
              </a:ext>
            </a:extLst>
          </p:cNvPr>
          <p:cNvSpPr/>
          <p:nvPr/>
        </p:nvSpPr>
        <p:spPr>
          <a:xfrm>
            <a:off x="8859898" y="20315148"/>
            <a:ext cx="5941293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483C37A3-6BF9-BCFE-56AE-4A491D078E7F}"/>
              </a:ext>
            </a:extLst>
          </p:cNvPr>
          <p:cNvSpPr/>
          <p:nvPr/>
        </p:nvSpPr>
        <p:spPr>
          <a:xfrm>
            <a:off x="8968085" y="21420552"/>
            <a:ext cx="3714246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C06166A5-2DBD-C905-BCF7-16F35F7C0D9D}"/>
              </a:ext>
            </a:extLst>
          </p:cNvPr>
          <p:cNvSpPr/>
          <p:nvPr/>
        </p:nvSpPr>
        <p:spPr>
          <a:xfrm>
            <a:off x="8943189" y="22674232"/>
            <a:ext cx="3714246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333C3D61-BA30-E2D0-63CF-BF46251DA6AD}"/>
              </a:ext>
            </a:extLst>
          </p:cNvPr>
          <p:cNvSpPr/>
          <p:nvPr/>
        </p:nvSpPr>
        <p:spPr>
          <a:xfrm>
            <a:off x="8968085" y="23755489"/>
            <a:ext cx="3714246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7;p3">
            <a:extLst>
              <a:ext uri="{FF2B5EF4-FFF2-40B4-BE49-F238E27FC236}">
                <a16:creationId xmlns:a16="http://schemas.microsoft.com/office/drawing/2014/main" id="{7D72395D-E934-E90A-F824-4AD799DD1233}"/>
              </a:ext>
            </a:extLst>
          </p:cNvPr>
          <p:cNvSpPr/>
          <p:nvPr/>
        </p:nvSpPr>
        <p:spPr>
          <a:xfrm>
            <a:off x="8943188" y="24923103"/>
            <a:ext cx="3714246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7;p3">
            <a:extLst>
              <a:ext uri="{FF2B5EF4-FFF2-40B4-BE49-F238E27FC236}">
                <a16:creationId xmlns:a16="http://schemas.microsoft.com/office/drawing/2014/main" id="{9BDCB373-ACDD-6EEE-C521-9AEED2E9E146}"/>
              </a:ext>
            </a:extLst>
          </p:cNvPr>
          <p:cNvSpPr/>
          <p:nvPr/>
        </p:nvSpPr>
        <p:spPr>
          <a:xfrm>
            <a:off x="3187822" y="16776507"/>
            <a:ext cx="4828135" cy="6474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7;p3">
            <a:extLst>
              <a:ext uri="{FF2B5EF4-FFF2-40B4-BE49-F238E27FC236}">
                <a16:creationId xmlns:a16="http://schemas.microsoft.com/office/drawing/2014/main" id="{1EAB63D6-CA21-9485-43F1-F284BCF6C969}"/>
              </a:ext>
            </a:extLst>
          </p:cNvPr>
          <p:cNvSpPr/>
          <p:nvPr/>
        </p:nvSpPr>
        <p:spPr>
          <a:xfrm>
            <a:off x="3162926" y="18030187"/>
            <a:ext cx="4828135" cy="6474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7;p3">
            <a:extLst>
              <a:ext uri="{FF2B5EF4-FFF2-40B4-BE49-F238E27FC236}">
                <a16:creationId xmlns:a16="http://schemas.microsoft.com/office/drawing/2014/main" id="{A7884943-7810-CA06-9CDD-6D6EDDEED381}"/>
              </a:ext>
            </a:extLst>
          </p:cNvPr>
          <p:cNvSpPr/>
          <p:nvPr/>
        </p:nvSpPr>
        <p:spPr>
          <a:xfrm>
            <a:off x="3187822" y="19111444"/>
            <a:ext cx="4828135" cy="6474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7;p3">
            <a:extLst>
              <a:ext uri="{FF2B5EF4-FFF2-40B4-BE49-F238E27FC236}">
                <a16:creationId xmlns:a16="http://schemas.microsoft.com/office/drawing/2014/main" id="{1C35C0DC-5CC1-F98B-F24A-433799E76460}"/>
              </a:ext>
            </a:extLst>
          </p:cNvPr>
          <p:cNvSpPr/>
          <p:nvPr/>
        </p:nvSpPr>
        <p:spPr>
          <a:xfrm>
            <a:off x="3162925" y="20279058"/>
            <a:ext cx="4828135" cy="6474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7;p3">
            <a:extLst>
              <a:ext uri="{FF2B5EF4-FFF2-40B4-BE49-F238E27FC236}">
                <a16:creationId xmlns:a16="http://schemas.microsoft.com/office/drawing/2014/main" id="{79D6AFD1-C2FA-A774-592F-CCE631F105F7}"/>
              </a:ext>
            </a:extLst>
          </p:cNvPr>
          <p:cNvSpPr/>
          <p:nvPr/>
        </p:nvSpPr>
        <p:spPr>
          <a:xfrm>
            <a:off x="5997438" y="1612118"/>
            <a:ext cx="4796157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7;p3">
            <a:extLst>
              <a:ext uri="{FF2B5EF4-FFF2-40B4-BE49-F238E27FC236}">
                <a16:creationId xmlns:a16="http://schemas.microsoft.com/office/drawing/2014/main" id="{9DCEA7D9-D071-878E-05AA-95134A044F9C}"/>
              </a:ext>
            </a:extLst>
          </p:cNvPr>
          <p:cNvSpPr/>
          <p:nvPr/>
        </p:nvSpPr>
        <p:spPr>
          <a:xfrm>
            <a:off x="5972542" y="2865798"/>
            <a:ext cx="4796157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7;p3">
            <a:extLst>
              <a:ext uri="{FF2B5EF4-FFF2-40B4-BE49-F238E27FC236}">
                <a16:creationId xmlns:a16="http://schemas.microsoft.com/office/drawing/2014/main" id="{CB2AB2B6-2469-658B-DE76-CCDD931B2702}"/>
              </a:ext>
            </a:extLst>
          </p:cNvPr>
          <p:cNvSpPr/>
          <p:nvPr/>
        </p:nvSpPr>
        <p:spPr>
          <a:xfrm>
            <a:off x="5997438" y="3947055"/>
            <a:ext cx="4796157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97;p3">
            <a:extLst>
              <a:ext uri="{FF2B5EF4-FFF2-40B4-BE49-F238E27FC236}">
                <a16:creationId xmlns:a16="http://schemas.microsoft.com/office/drawing/2014/main" id="{364EBBE9-DF6E-5DDD-4F89-8C8579F82C79}"/>
              </a:ext>
            </a:extLst>
          </p:cNvPr>
          <p:cNvSpPr/>
          <p:nvPr/>
        </p:nvSpPr>
        <p:spPr>
          <a:xfrm>
            <a:off x="5972541" y="5114669"/>
            <a:ext cx="4796157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97;p3">
            <a:extLst>
              <a:ext uri="{FF2B5EF4-FFF2-40B4-BE49-F238E27FC236}">
                <a16:creationId xmlns:a16="http://schemas.microsoft.com/office/drawing/2014/main" id="{0F726817-70A2-6BCE-2324-8D62096A5527}"/>
              </a:ext>
            </a:extLst>
          </p:cNvPr>
          <p:cNvSpPr/>
          <p:nvPr/>
        </p:nvSpPr>
        <p:spPr>
          <a:xfrm>
            <a:off x="15036467" y="1625477"/>
            <a:ext cx="5941293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97;p3">
            <a:extLst>
              <a:ext uri="{FF2B5EF4-FFF2-40B4-BE49-F238E27FC236}">
                <a16:creationId xmlns:a16="http://schemas.microsoft.com/office/drawing/2014/main" id="{6467AC31-A139-EED6-98A4-0588ABECA277}"/>
              </a:ext>
            </a:extLst>
          </p:cNvPr>
          <p:cNvSpPr/>
          <p:nvPr/>
        </p:nvSpPr>
        <p:spPr>
          <a:xfrm>
            <a:off x="15011571" y="2879157"/>
            <a:ext cx="5941293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97;p3">
            <a:extLst>
              <a:ext uri="{FF2B5EF4-FFF2-40B4-BE49-F238E27FC236}">
                <a16:creationId xmlns:a16="http://schemas.microsoft.com/office/drawing/2014/main" id="{1D2EEFDD-B904-86AE-784E-2E8AF876C0BC}"/>
              </a:ext>
            </a:extLst>
          </p:cNvPr>
          <p:cNvSpPr/>
          <p:nvPr/>
        </p:nvSpPr>
        <p:spPr>
          <a:xfrm>
            <a:off x="5889251" y="8876191"/>
            <a:ext cx="8343584" cy="3876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97;p3">
            <a:extLst>
              <a:ext uri="{FF2B5EF4-FFF2-40B4-BE49-F238E27FC236}">
                <a16:creationId xmlns:a16="http://schemas.microsoft.com/office/drawing/2014/main" id="{5B337265-C5F7-44B6-B258-A83223649A8C}"/>
              </a:ext>
            </a:extLst>
          </p:cNvPr>
          <p:cNvSpPr/>
          <p:nvPr/>
        </p:nvSpPr>
        <p:spPr>
          <a:xfrm>
            <a:off x="15011570" y="5128028"/>
            <a:ext cx="5941293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97;p3">
            <a:extLst>
              <a:ext uri="{FF2B5EF4-FFF2-40B4-BE49-F238E27FC236}">
                <a16:creationId xmlns:a16="http://schemas.microsoft.com/office/drawing/2014/main" id="{4ED236AE-C6FD-FDAC-748A-2B4C8D2A5AED}"/>
              </a:ext>
            </a:extLst>
          </p:cNvPr>
          <p:cNvSpPr/>
          <p:nvPr/>
        </p:nvSpPr>
        <p:spPr>
          <a:xfrm>
            <a:off x="3219800" y="6283173"/>
            <a:ext cx="4796157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97;p3">
            <a:extLst>
              <a:ext uri="{FF2B5EF4-FFF2-40B4-BE49-F238E27FC236}">
                <a16:creationId xmlns:a16="http://schemas.microsoft.com/office/drawing/2014/main" id="{F979638D-C54E-F88C-0496-CDF268F29126}"/>
              </a:ext>
            </a:extLst>
          </p:cNvPr>
          <p:cNvSpPr/>
          <p:nvPr/>
        </p:nvSpPr>
        <p:spPr>
          <a:xfrm>
            <a:off x="3194903" y="7450787"/>
            <a:ext cx="4796157" cy="69375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97;p3">
            <a:extLst>
              <a:ext uri="{FF2B5EF4-FFF2-40B4-BE49-F238E27FC236}">
                <a16:creationId xmlns:a16="http://schemas.microsoft.com/office/drawing/2014/main" id="{D456802D-70CB-A901-0E37-EA0849B2E13D}"/>
              </a:ext>
            </a:extLst>
          </p:cNvPr>
          <p:cNvSpPr/>
          <p:nvPr/>
        </p:nvSpPr>
        <p:spPr>
          <a:xfrm>
            <a:off x="11185963" y="6526069"/>
            <a:ext cx="3640125" cy="6265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97;p3">
            <a:extLst>
              <a:ext uri="{FF2B5EF4-FFF2-40B4-BE49-F238E27FC236}">
                <a16:creationId xmlns:a16="http://schemas.microsoft.com/office/drawing/2014/main" id="{C775E014-33C0-780E-7495-E1D4CE6ECC68}"/>
              </a:ext>
            </a:extLst>
          </p:cNvPr>
          <p:cNvSpPr/>
          <p:nvPr/>
        </p:nvSpPr>
        <p:spPr>
          <a:xfrm>
            <a:off x="11161066" y="7693683"/>
            <a:ext cx="3640125" cy="6265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97;p3">
            <a:extLst>
              <a:ext uri="{FF2B5EF4-FFF2-40B4-BE49-F238E27FC236}">
                <a16:creationId xmlns:a16="http://schemas.microsoft.com/office/drawing/2014/main" id="{EF2B29B8-1324-5AEE-6C59-3D01DC764334}"/>
              </a:ext>
            </a:extLst>
          </p:cNvPr>
          <p:cNvSpPr/>
          <p:nvPr/>
        </p:nvSpPr>
        <p:spPr>
          <a:xfrm>
            <a:off x="2835382" y="1551709"/>
            <a:ext cx="1696861" cy="75416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97;p3">
            <a:extLst>
              <a:ext uri="{FF2B5EF4-FFF2-40B4-BE49-F238E27FC236}">
                <a16:creationId xmlns:a16="http://schemas.microsoft.com/office/drawing/2014/main" id="{6B103818-4D32-E7B6-0846-4C9EA0ABC9BA}"/>
              </a:ext>
            </a:extLst>
          </p:cNvPr>
          <p:cNvSpPr/>
          <p:nvPr/>
        </p:nvSpPr>
        <p:spPr>
          <a:xfrm>
            <a:off x="2810485" y="2719323"/>
            <a:ext cx="1696861" cy="75416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97;p3">
            <a:extLst>
              <a:ext uri="{FF2B5EF4-FFF2-40B4-BE49-F238E27FC236}">
                <a16:creationId xmlns:a16="http://schemas.microsoft.com/office/drawing/2014/main" id="{02BAEA4F-12C1-75D4-71B2-5DFC5E7F381A}"/>
              </a:ext>
            </a:extLst>
          </p:cNvPr>
          <p:cNvSpPr/>
          <p:nvPr/>
        </p:nvSpPr>
        <p:spPr>
          <a:xfrm>
            <a:off x="21453368" y="1625478"/>
            <a:ext cx="2133189" cy="6804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7;p3">
            <a:extLst>
              <a:ext uri="{FF2B5EF4-FFF2-40B4-BE49-F238E27FC236}">
                <a16:creationId xmlns:a16="http://schemas.microsoft.com/office/drawing/2014/main" id="{84BA8593-BCE2-56F1-47E3-08F8E71CA3AC}"/>
              </a:ext>
            </a:extLst>
          </p:cNvPr>
          <p:cNvSpPr/>
          <p:nvPr/>
        </p:nvSpPr>
        <p:spPr>
          <a:xfrm>
            <a:off x="21428472" y="2879158"/>
            <a:ext cx="2133189" cy="6804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97;p3">
            <a:extLst>
              <a:ext uri="{FF2B5EF4-FFF2-40B4-BE49-F238E27FC236}">
                <a16:creationId xmlns:a16="http://schemas.microsoft.com/office/drawing/2014/main" id="{C636DD54-D1FC-DFE9-FC30-D84DD2C056B0}"/>
              </a:ext>
            </a:extLst>
          </p:cNvPr>
          <p:cNvSpPr/>
          <p:nvPr/>
        </p:nvSpPr>
        <p:spPr>
          <a:xfrm>
            <a:off x="21481311" y="6263979"/>
            <a:ext cx="2133189" cy="6804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97;p3">
            <a:extLst>
              <a:ext uri="{FF2B5EF4-FFF2-40B4-BE49-F238E27FC236}">
                <a16:creationId xmlns:a16="http://schemas.microsoft.com/office/drawing/2014/main" id="{84622452-52E9-2CEB-9883-ED12CEF322C2}"/>
              </a:ext>
            </a:extLst>
          </p:cNvPr>
          <p:cNvSpPr/>
          <p:nvPr/>
        </p:nvSpPr>
        <p:spPr>
          <a:xfrm>
            <a:off x="21428471" y="5128029"/>
            <a:ext cx="2133189" cy="6804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97;p3">
            <a:extLst>
              <a:ext uri="{FF2B5EF4-FFF2-40B4-BE49-F238E27FC236}">
                <a16:creationId xmlns:a16="http://schemas.microsoft.com/office/drawing/2014/main" id="{11DA45A3-5193-511F-AA53-22223F0AC4FA}"/>
              </a:ext>
            </a:extLst>
          </p:cNvPr>
          <p:cNvSpPr/>
          <p:nvPr/>
        </p:nvSpPr>
        <p:spPr>
          <a:xfrm>
            <a:off x="21629343" y="8440612"/>
            <a:ext cx="2133189" cy="6804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97;p3">
            <a:extLst>
              <a:ext uri="{FF2B5EF4-FFF2-40B4-BE49-F238E27FC236}">
                <a16:creationId xmlns:a16="http://schemas.microsoft.com/office/drawing/2014/main" id="{CE6A3423-3862-C526-660A-E7F8E117B979}"/>
              </a:ext>
            </a:extLst>
          </p:cNvPr>
          <p:cNvSpPr/>
          <p:nvPr/>
        </p:nvSpPr>
        <p:spPr>
          <a:xfrm>
            <a:off x="21576503" y="7304662"/>
            <a:ext cx="2133189" cy="6804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97;p3">
            <a:extLst>
              <a:ext uri="{FF2B5EF4-FFF2-40B4-BE49-F238E27FC236}">
                <a16:creationId xmlns:a16="http://schemas.microsoft.com/office/drawing/2014/main" id="{48E07B2B-2139-629B-15C6-D1C53953FA77}"/>
              </a:ext>
            </a:extLst>
          </p:cNvPr>
          <p:cNvSpPr/>
          <p:nvPr/>
        </p:nvSpPr>
        <p:spPr>
          <a:xfrm>
            <a:off x="18996718" y="10827437"/>
            <a:ext cx="4617782" cy="65646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97;p3">
            <a:extLst>
              <a:ext uri="{FF2B5EF4-FFF2-40B4-BE49-F238E27FC236}">
                <a16:creationId xmlns:a16="http://schemas.microsoft.com/office/drawing/2014/main" id="{FDA4854B-CE29-4806-94BD-30BF2F51376E}"/>
              </a:ext>
            </a:extLst>
          </p:cNvPr>
          <p:cNvSpPr/>
          <p:nvPr/>
        </p:nvSpPr>
        <p:spPr>
          <a:xfrm>
            <a:off x="18943878" y="9691487"/>
            <a:ext cx="4617782" cy="65646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97;p3">
            <a:extLst>
              <a:ext uri="{FF2B5EF4-FFF2-40B4-BE49-F238E27FC236}">
                <a16:creationId xmlns:a16="http://schemas.microsoft.com/office/drawing/2014/main" id="{C39A9917-96E7-21B6-4EEB-6AF2A5E345EB}"/>
              </a:ext>
            </a:extLst>
          </p:cNvPr>
          <p:cNvSpPr/>
          <p:nvPr/>
        </p:nvSpPr>
        <p:spPr>
          <a:xfrm>
            <a:off x="14922563" y="17809587"/>
            <a:ext cx="4828135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97;p3">
            <a:extLst>
              <a:ext uri="{FF2B5EF4-FFF2-40B4-BE49-F238E27FC236}">
                <a16:creationId xmlns:a16="http://schemas.microsoft.com/office/drawing/2014/main" id="{23167244-35A9-BCEC-2402-4389E5EFD411}"/>
              </a:ext>
            </a:extLst>
          </p:cNvPr>
          <p:cNvSpPr/>
          <p:nvPr/>
        </p:nvSpPr>
        <p:spPr>
          <a:xfrm>
            <a:off x="14869723" y="16673637"/>
            <a:ext cx="4828135" cy="61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97;p3">
            <a:extLst>
              <a:ext uri="{FF2B5EF4-FFF2-40B4-BE49-F238E27FC236}">
                <a16:creationId xmlns:a16="http://schemas.microsoft.com/office/drawing/2014/main" id="{716CFA03-C071-B9B9-8B01-0D0A33861C63}"/>
              </a:ext>
            </a:extLst>
          </p:cNvPr>
          <p:cNvSpPr/>
          <p:nvPr/>
        </p:nvSpPr>
        <p:spPr>
          <a:xfrm>
            <a:off x="13100984" y="24904648"/>
            <a:ext cx="2133189" cy="6804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97;p3">
            <a:extLst>
              <a:ext uri="{FF2B5EF4-FFF2-40B4-BE49-F238E27FC236}">
                <a16:creationId xmlns:a16="http://schemas.microsoft.com/office/drawing/2014/main" id="{EA7F30C0-5E52-278E-A5BA-2B3249B5E6B5}"/>
              </a:ext>
            </a:extLst>
          </p:cNvPr>
          <p:cNvSpPr/>
          <p:nvPr/>
        </p:nvSpPr>
        <p:spPr>
          <a:xfrm>
            <a:off x="13048144" y="23768698"/>
            <a:ext cx="2133189" cy="6804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97;p3">
            <a:extLst>
              <a:ext uri="{FF2B5EF4-FFF2-40B4-BE49-F238E27FC236}">
                <a16:creationId xmlns:a16="http://schemas.microsoft.com/office/drawing/2014/main" id="{0AB2320C-95E7-B927-680D-FB9C7BCA714E}"/>
              </a:ext>
            </a:extLst>
          </p:cNvPr>
          <p:cNvSpPr/>
          <p:nvPr/>
        </p:nvSpPr>
        <p:spPr>
          <a:xfrm>
            <a:off x="12891660" y="28277564"/>
            <a:ext cx="10326149" cy="965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99;p3">
            <a:extLst>
              <a:ext uri="{FF2B5EF4-FFF2-40B4-BE49-F238E27FC236}">
                <a16:creationId xmlns:a16="http://schemas.microsoft.com/office/drawing/2014/main" id="{E5381FB5-E90E-3A88-1BDD-B6922AFAB8FA}"/>
              </a:ext>
            </a:extLst>
          </p:cNvPr>
          <p:cNvSpPr/>
          <p:nvPr/>
        </p:nvSpPr>
        <p:spPr>
          <a:xfrm>
            <a:off x="2809507" y="12008540"/>
            <a:ext cx="19215605" cy="11454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99;p3">
            <a:extLst>
              <a:ext uri="{FF2B5EF4-FFF2-40B4-BE49-F238E27FC236}">
                <a16:creationId xmlns:a16="http://schemas.microsoft.com/office/drawing/2014/main" id="{22BDA607-90CD-7A8A-C116-5FCEA372A9F8}"/>
              </a:ext>
            </a:extLst>
          </p:cNvPr>
          <p:cNvSpPr/>
          <p:nvPr/>
        </p:nvSpPr>
        <p:spPr>
          <a:xfrm>
            <a:off x="13555130" y="13197669"/>
            <a:ext cx="8469981" cy="12600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3723</Words>
  <Application>Microsoft Macintosh PowerPoint</Application>
  <PresentationFormat>Custom</PresentationFormat>
  <Paragraphs>2331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hong megan</cp:lastModifiedBy>
  <cp:revision>4</cp:revision>
  <dcterms:created xsi:type="dcterms:W3CDTF">2013-01-27T09:14:16Z</dcterms:created>
  <dcterms:modified xsi:type="dcterms:W3CDTF">2023-10-16T15:23:05Z</dcterms:modified>
  <cp:category/>
</cp:coreProperties>
</file>